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5" r:id="rId3"/>
    <p:sldId id="258" r:id="rId4"/>
    <p:sldId id="266" r:id="rId5"/>
    <p:sldId id="268" r:id="rId6"/>
    <p:sldId id="293" r:id="rId7"/>
    <p:sldId id="290" r:id="rId8"/>
    <p:sldId id="282" r:id="rId9"/>
    <p:sldId id="274" r:id="rId10"/>
    <p:sldId id="270" r:id="rId11"/>
    <p:sldId id="271" r:id="rId12"/>
    <p:sldId id="263" r:id="rId13"/>
    <p:sldId id="272" r:id="rId14"/>
    <p:sldId id="276" r:id="rId15"/>
    <p:sldId id="278" r:id="rId16"/>
    <p:sldId id="280" r:id="rId17"/>
    <p:sldId id="281" r:id="rId18"/>
    <p:sldId id="287" r:id="rId19"/>
    <p:sldId id="288" r:id="rId20"/>
    <p:sldId id="289" r:id="rId21"/>
    <p:sldId id="283" r:id="rId22"/>
    <p:sldId id="28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3B98E-0B78-422F-AD90-D3FB1485E1A7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EEF82-CA21-40E2-929C-4E7ACE6A0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3B98E-0B78-422F-AD90-D3FB1485E1A7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EEF82-CA21-40E2-929C-4E7ACE6A0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3B98E-0B78-422F-AD90-D3FB1485E1A7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EEF82-CA21-40E2-929C-4E7ACE6A0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3B98E-0B78-422F-AD90-D3FB1485E1A7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EEF82-CA21-40E2-929C-4E7ACE6A0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3B98E-0B78-422F-AD90-D3FB1485E1A7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EEF82-CA21-40E2-929C-4E7ACE6A0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3B98E-0B78-422F-AD90-D3FB1485E1A7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EEF82-CA21-40E2-929C-4E7ACE6A0D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3B98E-0B78-422F-AD90-D3FB1485E1A7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EEF82-CA21-40E2-929C-4E7ACE6A0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3B98E-0B78-422F-AD90-D3FB1485E1A7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EEF82-CA21-40E2-929C-4E7ACE6A0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3B98E-0B78-422F-AD90-D3FB1485E1A7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EEF82-CA21-40E2-929C-4E7ACE6A0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3B98E-0B78-422F-AD90-D3FB1485E1A7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18EEF82-CA21-40E2-929C-4E7ACE6A0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3B98E-0B78-422F-AD90-D3FB1485E1A7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EEF82-CA21-40E2-929C-4E7ACE6A0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86F3B98E-0B78-422F-AD90-D3FB1485E1A7}" type="datetimeFigureOut">
              <a:rPr lang="ru-RU" smtClean="0"/>
              <a:pPr/>
              <a:t>23.03.2013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418EEF82-CA21-40E2-929C-4E7ACE6A0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9140000">
            <a:off x="-622274" y="381684"/>
            <a:ext cx="5648623" cy="1204306"/>
          </a:xfrm>
        </p:spPr>
        <p:txBody>
          <a:bodyPr/>
          <a:lstStyle/>
          <a:p>
            <a:r>
              <a:rPr lang="ru-RU" sz="6000" dirty="0" smtClean="0">
                <a:solidFill>
                  <a:srgbClr val="0070C0"/>
                </a:solidFill>
              </a:rPr>
              <a:t>ВИТАМИНЫ</a:t>
            </a:r>
            <a:endParaRPr lang="ru-RU" sz="60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9140000">
            <a:off x="549068" y="1146742"/>
            <a:ext cx="6694454" cy="1873411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Презентацию делал ученик </a:t>
            </a: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&lt;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9-Б</a:t>
            </a: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&gt;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 класса</a:t>
            </a:r>
            <a:b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600" dirty="0" err="1" smtClean="0">
                <a:solidFill>
                  <a:schemeClr val="accent2">
                    <a:lumMod val="75000"/>
                  </a:schemeClr>
                </a:solidFill>
              </a:rPr>
              <a:t>Подъяблонский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 Павел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50" name="Picture 2" descr="\\psf\Home\Desktop\8376aace7af18ea8cafa499d7e69a6ec_X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2912" y="2636912"/>
            <a:ext cx="4221088" cy="42210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569592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ПРЕЗЕНТАЦИЯ КАРТИНКИ\1265357094_vitamin-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8208912" cy="46959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ПРЕЗЕНТАЦИЯ КАРТИНКИ\EB89F1030E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32656"/>
            <a:ext cx="7992888" cy="55446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ПРЕЗЕНТАЦИЯ КАРТИНКИ\vitaminaya-azbu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7992888" cy="59766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350703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ПРЕЗЕНТАЦИЯ КАРТИНКИ\2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04664"/>
            <a:ext cx="7920880" cy="58326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ПРЕЗЕНТАЦИЯ КАРТИНКИ\morkovka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32656"/>
            <a:ext cx="7560840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ПРЕЗЕНТАЦИЯ КАРТИНКИ\93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8136904" cy="59827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\\psf\Home\Desktop\84100986_4524271_8c13c5a1a5ea3888c83aca66992bf8e7_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1850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C:\ПРЕЗЕНТАЦИЯ КАРТИНКИ\110756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32656"/>
            <a:ext cx="7416824" cy="5688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ПРЕЗЕНТАЦИЯ КАРТИНКИ\ldRUOUsr-3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48680"/>
            <a:ext cx="7920880" cy="55155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ПРЕЗЕНТАЦИЯ КАРТИНКИ\bffd41f2c91035ae84b89106cc3ca2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362" y="404664"/>
            <a:ext cx="8677275" cy="58532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ПРЕЗЕНТАЦИЯ КАРТИНКИ\0008-008-Znachenie-vitamin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0648"/>
            <a:ext cx="8280920" cy="6120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ПРЕЗЕНТАЦИЯ КАРТИНКИ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8136904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ПРЕЗЕНТАЦИЯ КАРТИНКИ\Питание-для-глаз-300x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76672"/>
            <a:ext cx="7632848" cy="5616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ПРЕЗЕНТАЦИЯ КАРТИНКИ\x_a631caa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685800"/>
            <a:ext cx="7010400" cy="548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\\psf\Home\Desktop\341aa16e64cd0bcb146c2c9d6549cc0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66" y="0"/>
            <a:ext cx="9147266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02233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ПРЕЗЕНТАЦИЯ КАРТИНКИ\0008-008-Znachenie-vitaminov-gruppy-V-Uchastvujut-v-rabote-okislitelnyk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73664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ПРЕЗЕНТАЦИЯ КАРТИНКИ\sm_full.asp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476672"/>
            <a:ext cx="6480720" cy="48605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ПРЕЗЕНТАЦИЯ КАРТИНКИ\f9f14ab2ec3211cc52a04fd8df68af4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8064896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ПРЕЗЕНТАЦИЯ КАРТИНКИ\6db469cce41a97257b2a13efa6c7cab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8064896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ПРЕЗЕНТАЦИЯ КАРТИНКИ\vitamin-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4664"/>
            <a:ext cx="7932373" cy="5949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ПРЕЗЕНТАЦИЯ КАРТИНКИ\0009-009-Znachenie-vitamina-S-Uchastvujut-v-okislitelno-vosstanovitelnyk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98</TotalTime>
  <Words>8</Words>
  <Application>Microsoft Office PowerPoint</Application>
  <PresentationFormat>Экран (4:3)</PresentationFormat>
  <Paragraphs>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Углы</vt:lpstr>
      <vt:lpstr>ВИТАМИНЫ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ВИТАМИНЫ</dc:title>
  <dc:creator>teacher</dc:creator>
  <cp:lastModifiedBy>Пользователь</cp:lastModifiedBy>
  <cp:revision>9</cp:revision>
  <dcterms:created xsi:type="dcterms:W3CDTF">2013-02-15T08:44:49Z</dcterms:created>
  <dcterms:modified xsi:type="dcterms:W3CDTF">2013-03-23T17:39:37Z</dcterms:modified>
</cp:coreProperties>
</file>