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65150"/>
            <a:ext cx="76200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11275"/>
            <a:ext cx="7620000" cy="441325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19075"/>
            <a:ext cx="2181225" cy="5495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38125" y="219075"/>
            <a:ext cx="6391275" cy="5495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92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9075"/>
            <a:ext cx="87249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7620000" cy="704850"/>
          </a:xfrm>
        </p:spPr>
        <p:txBody>
          <a:bodyPr/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620000" cy="441325"/>
          </a:xfrm>
        </p:spPr>
        <p:txBody>
          <a:bodyPr/>
          <a:lstStyle/>
          <a:p>
            <a:r>
              <a:rPr lang="ru-RU" sz="3600" b="1" dirty="0" smtClean="0">
                <a:latin typeface="Monotype Corsiva" pitchFamily="66" charset="0"/>
              </a:rPr>
              <a:t>Проект: Появление обыкновенных и десятичных дробей.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4077072"/>
            <a:ext cx="28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u="sng" dirty="0">
                <a:solidFill>
                  <a:schemeClr val="bg1"/>
                </a:solidFill>
              </a:rPr>
              <a:t>Автор проекта</a:t>
            </a:r>
            <a:r>
              <a:rPr lang="ru-RU" dirty="0">
                <a:solidFill>
                  <a:schemeClr val="bg1"/>
                </a:solidFill>
              </a:rPr>
              <a:t>: Проскуряков Илья, ученик </a:t>
            </a:r>
            <a:r>
              <a:rPr lang="ru-RU" dirty="0" smtClean="0">
                <a:solidFill>
                  <a:schemeClr val="bg1"/>
                </a:solidFill>
              </a:rPr>
              <a:t> 6  </a:t>
            </a:r>
            <a:r>
              <a:rPr lang="ru-RU" dirty="0">
                <a:solidFill>
                  <a:schemeClr val="bg1"/>
                </a:solidFill>
              </a:rPr>
              <a:t>«а» класса МКОУ «Гимназия имени Горького А.М.»</a:t>
            </a:r>
          </a:p>
          <a:p>
            <a:r>
              <a:rPr lang="ru-RU" dirty="0">
                <a:solidFill>
                  <a:schemeClr val="bg1"/>
                </a:solidFill>
              </a:rPr>
              <a:t>Москаленского</a:t>
            </a:r>
            <a:r>
              <a:rPr lang="ru-RU" dirty="0">
                <a:solidFill>
                  <a:schemeClr val="bg1"/>
                </a:solidFill>
              </a:rPr>
              <a:t> района</a:t>
            </a:r>
          </a:p>
          <a:p>
            <a:r>
              <a:rPr lang="ru-RU" u="sng" dirty="0">
                <a:solidFill>
                  <a:schemeClr val="bg1"/>
                </a:solidFill>
              </a:rPr>
              <a:t>Руководитель</a:t>
            </a:r>
            <a:r>
              <a:rPr lang="ru-RU" dirty="0">
                <a:solidFill>
                  <a:schemeClr val="bg1"/>
                </a:solidFill>
              </a:rPr>
              <a:t>: Фабер Галина </a:t>
            </a:r>
            <a:r>
              <a:rPr lang="ru-RU" dirty="0" smtClean="0">
                <a:solidFill>
                  <a:schemeClr val="bg1"/>
                </a:solidFill>
              </a:rPr>
              <a:t>Николаевна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6064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Муниципальное образовательное учреждение «Гимназия имени </a:t>
            </a: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А.М.Горького</a:t>
            </a: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»   </a:t>
            </a:r>
            <a:br>
              <a:rPr lang="ru-RU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                                      </a:t>
            </a: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Москаленского</a:t>
            </a: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   муниципального района </a:t>
            </a:r>
          </a:p>
          <a:p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Омской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8" descr="Новый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9" t="63304" r="38345"/>
          <a:stretch>
            <a:fillRect/>
          </a:stretch>
        </p:blipFill>
        <p:spPr bwMode="auto">
          <a:xfrm>
            <a:off x="7380312" y="1844824"/>
            <a:ext cx="1516133" cy="204497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Выяснить </a:t>
            </a:r>
            <a:r>
              <a:rPr lang="ru-RU" dirty="0">
                <a:latin typeface="Arial Unicode MS" pitchFamily="34" charset="-128"/>
              </a:rPr>
              <a:t>почему десятичные дроби появились раньше чем обыкновенные?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80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thrthrth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2664296" cy="2225471"/>
          </a:xfrm>
        </p:spPr>
      </p:pic>
      <p:sp>
        <p:nvSpPr>
          <p:cNvPr id="7" name="TextBox 6"/>
          <p:cNvSpPr txBox="1"/>
          <p:nvPr/>
        </p:nvSpPr>
        <p:spPr>
          <a:xfrm>
            <a:off x="3275856" y="1556792"/>
            <a:ext cx="5688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Десятичные дроби впервые встречаются в Китае примерно с III века н. э. при вычислениях на счётной доске. В письменных источниках десятичные дроби ещё некоторое время изображали в традиционном (не  позиционном) формате, но постепенно позиционная система вытеснила традиционную.</a:t>
            </a:r>
          </a:p>
          <a:p>
            <a:r>
              <a:rPr lang="ru-RU" sz="2000" dirty="0" smtClean="0"/>
              <a:t>Персидский математик и астроном </a:t>
            </a:r>
            <a:r>
              <a:rPr lang="ru-RU" sz="2000" dirty="0" smtClean="0"/>
              <a:t>Джамшид</a:t>
            </a:r>
            <a:endParaRPr lang="ru-RU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441911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Гияс-ад-дин</a:t>
            </a:r>
            <a:r>
              <a:rPr lang="ru-RU" sz="2000" dirty="0" smtClean="0"/>
              <a:t> </a:t>
            </a:r>
            <a:r>
              <a:rPr lang="ru-RU" sz="2000" dirty="0" err="1" smtClean="0"/>
              <a:t>ал-Каши</a:t>
            </a:r>
            <a:r>
              <a:rPr lang="ru-RU" sz="2000" dirty="0" smtClean="0"/>
              <a:t> (1380—1429) в трактате «Ключ арифметики» объявил себя изобретателем десятичных дробей, хотя они встречались в трудах </a:t>
            </a:r>
            <a:r>
              <a:rPr lang="ru-RU" sz="2000" dirty="0" err="1" smtClean="0"/>
              <a:t>Ал-Уклидиси</a:t>
            </a:r>
            <a:r>
              <a:rPr lang="ru-RU" sz="2000" dirty="0" smtClean="0"/>
              <a:t>, жившего на 5 веков раньше.</a:t>
            </a:r>
          </a:p>
          <a:p>
            <a:r>
              <a:rPr lang="ru-RU" sz="2000" dirty="0" smtClean="0"/>
              <a:t>В Европе первые десятичные дроби ввёл </a:t>
            </a:r>
            <a:r>
              <a:rPr lang="ru-RU" sz="2000" dirty="0" err="1" smtClean="0"/>
              <a:t>Иммануил</a:t>
            </a:r>
            <a:r>
              <a:rPr lang="ru-RU" sz="2000" dirty="0" smtClean="0"/>
              <a:t> </a:t>
            </a:r>
            <a:r>
              <a:rPr lang="ru-RU" sz="2000" dirty="0" err="1" smtClean="0"/>
              <a:t>Бонфис</a:t>
            </a:r>
            <a:r>
              <a:rPr lang="ru-RU" sz="2000" dirty="0" smtClean="0"/>
              <a:t> около 1350 года, но широкое распространение они получили только после появления сочинения </a:t>
            </a:r>
            <a:r>
              <a:rPr lang="ru-RU" sz="2000" dirty="0" err="1" smtClean="0"/>
              <a:t>Симона</a:t>
            </a:r>
            <a:r>
              <a:rPr lang="ru-RU" sz="2000" dirty="0" smtClean="0"/>
              <a:t> </a:t>
            </a:r>
            <a:r>
              <a:rPr lang="ru-RU" sz="2000" dirty="0" err="1" smtClean="0"/>
              <a:t>Стевина</a:t>
            </a:r>
            <a:r>
              <a:rPr lang="ru-RU" sz="2000" dirty="0" smtClean="0"/>
              <a:t> «Десятая» (1585)</a:t>
            </a:r>
            <a:endParaRPr lang="ru-RU" sz="2000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О дробях  №1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Удобность десят. дробей</a:t>
            </a:r>
            <a:endParaRPr lang="ru-RU" dirty="0"/>
          </a:p>
        </p:txBody>
      </p:sp>
      <p:pic>
        <p:nvPicPr>
          <p:cNvPr id="4" name="Содержимое 3" descr="дробь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33532" y="836712"/>
            <a:ext cx="2110468" cy="2376264"/>
          </a:xfrm>
        </p:spPr>
      </p:pic>
      <p:sp>
        <p:nvSpPr>
          <p:cNvPr id="16" name="TextBox 15"/>
          <p:cNvSpPr txBox="1"/>
          <p:nvPr/>
        </p:nvSpPr>
        <p:spPr>
          <a:xfrm>
            <a:off x="323528" y="836712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1. Десятичные дроби намного удобнее сравнивать. Вспомните: для сравнения обычных дробей их требуется вычесть друг из друга и, в частности, привести дроби к общему знаменателю. В десятичных дробях ничего подобного не требуется;</a:t>
            </a:r>
          </a:p>
          <a:p>
            <a:r>
              <a:rPr lang="ru-RU" sz="2000" dirty="0" smtClean="0"/>
              <a:t> 2. Сокращение вычислений. Десятичные дроби складываются и умножаются по собственным правилам, и после небольшой тренировки вы будете работать с ними намного быстрее, чем с обычными;</a:t>
            </a:r>
          </a:p>
          <a:p>
            <a:r>
              <a:rPr lang="ru-RU" sz="2000" dirty="0" smtClean="0"/>
              <a:t> 3. Удобство записи. В отличие от обычных дробей, десятичные записываются в одну строчку без потери наглядности.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О дробях №2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555776" y="908720"/>
            <a:ext cx="6336704" cy="5688632"/>
          </a:xfrm>
        </p:spPr>
        <p:txBody>
          <a:bodyPr/>
          <a:lstStyle/>
          <a:p>
            <a:r>
              <a:rPr lang="ru-RU" sz="2000" dirty="0" smtClean="0"/>
              <a:t>В Древнем Китае уже пользовались десятичной системой мер, обозначали дробь словами, используя меры длины </a:t>
            </a:r>
            <a:r>
              <a:rPr lang="ru-RU" sz="2000" dirty="0" err="1" smtClean="0"/>
              <a:t>чи</a:t>
            </a:r>
            <a:r>
              <a:rPr lang="ru-RU" sz="2000" dirty="0" smtClean="0"/>
              <a:t>: </a:t>
            </a:r>
            <a:r>
              <a:rPr lang="ru-RU" sz="2000" dirty="0" err="1" smtClean="0"/>
              <a:t>цуни</a:t>
            </a:r>
            <a:r>
              <a:rPr lang="ru-RU" sz="2000" dirty="0" smtClean="0"/>
              <a:t>, доли, порядковые, шерстинки, тончайшие, паутинки. Дробь вида 2,135436 выглядела так: 2 </a:t>
            </a:r>
            <a:r>
              <a:rPr lang="ru-RU" sz="2000" dirty="0" err="1" smtClean="0"/>
              <a:t>чи</a:t>
            </a:r>
            <a:r>
              <a:rPr lang="ru-RU" sz="2000" dirty="0" smtClean="0"/>
              <a:t>, 1 </a:t>
            </a:r>
            <a:r>
              <a:rPr lang="ru-RU" sz="2000" dirty="0" err="1" smtClean="0"/>
              <a:t>цунь</a:t>
            </a:r>
            <a:r>
              <a:rPr lang="ru-RU" sz="2000" dirty="0" smtClean="0"/>
              <a:t>, 3 доли, 5 порядковых, 4 шерстинки, 3 тончайших, 6 паутинок. Так записывались дроби на протяжении двух веков, а в V веке китайский ученый </a:t>
            </a:r>
            <a:r>
              <a:rPr lang="ru-RU" sz="2000" dirty="0" err="1" smtClean="0"/>
              <a:t>Цзю-Чун-Чжи</a:t>
            </a:r>
            <a:r>
              <a:rPr lang="ru-RU" sz="2000" dirty="0" smtClean="0"/>
              <a:t> принял за единицу не </a:t>
            </a:r>
            <a:r>
              <a:rPr lang="ru-RU" sz="2000" dirty="0" err="1" smtClean="0"/>
              <a:t>чи</a:t>
            </a:r>
            <a:r>
              <a:rPr lang="ru-RU" sz="2000" dirty="0" smtClean="0"/>
              <a:t>, а </a:t>
            </a:r>
            <a:r>
              <a:rPr lang="ru-RU" sz="2000" dirty="0" err="1" smtClean="0"/>
              <a:t>чжан</a:t>
            </a:r>
            <a:r>
              <a:rPr lang="ru-RU" sz="2000" dirty="0" smtClean="0"/>
              <a:t> = 10 </a:t>
            </a:r>
            <a:r>
              <a:rPr lang="ru-RU" sz="2000" dirty="0" err="1" smtClean="0"/>
              <a:t>чи</a:t>
            </a:r>
            <a:r>
              <a:rPr lang="ru-RU" sz="2000" dirty="0" smtClean="0"/>
              <a:t>, тогда эта дробь выглядела так: 2 </a:t>
            </a:r>
            <a:r>
              <a:rPr lang="ru-RU" sz="2000" dirty="0" err="1" smtClean="0"/>
              <a:t>чжана</a:t>
            </a:r>
            <a:r>
              <a:rPr lang="ru-RU" sz="2000" dirty="0" smtClean="0"/>
              <a:t>, 1 </a:t>
            </a:r>
            <a:r>
              <a:rPr lang="ru-RU" sz="2000" dirty="0" err="1" smtClean="0"/>
              <a:t>чи</a:t>
            </a:r>
            <a:r>
              <a:rPr lang="ru-RU" sz="2000" dirty="0" smtClean="0"/>
              <a:t>, 3 </a:t>
            </a:r>
            <a:r>
              <a:rPr lang="ru-RU" sz="2000" dirty="0" err="1" smtClean="0"/>
              <a:t>цуня</a:t>
            </a:r>
            <a:r>
              <a:rPr lang="ru-RU" sz="2000" dirty="0" smtClean="0"/>
              <a:t>, 5 долей, 4 порядковых, 3 шерстинки, 6 тончайших, 0 паутинок.</a:t>
            </a:r>
            <a:endParaRPr lang="ru-RU" sz="2000" dirty="0"/>
          </a:p>
        </p:txBody>
      </p:sp>
      <p:pic>
        <p:nvPicPr>
          <p:cNvPr id="14" name="Рисунок 13" descr="Дробь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843808" cy="2520280"/>
          </a:xfrm>
          <a:prstGeom prst="rect">
            <a:avLst/>
          </a:prstGeom>
        </p:spPr>
      </p:pic>
      <p:pic>
        <p:nvPicPr>
          <p:cNvPr id="15" name="Рисунок 14" descr="дробь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2843808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24900" cy="715963"/>
          </a:xfrm>
        </p:spPr>
        <p:txBody>
          <a:bodyPr/>
          <a:lstStyle/>
          <a:p>
            <a:pPr algn="ctr"/>
            <a:r>
              <a:rPr lang="ru-RU" dirty="0" smtClean="0"/>
              <a:t>Математики начинают использовать </a:t>
            </a:r>
            <a:r>
              <a:rPr lang="ru-RU" dirty="0" err="1" smtClean="0"/>
              <a:t>десят</a:t>
            </a:r>
            <a:r>
              <a:rPr lang="ru-RU" dirty="0" smtClean="0"/>
              <a:t>. Дроби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412776"/>
            <a:ext cx="5940152" cy="5445224"/>
          </a:xfrm>
        </p:spPr>
        <p:txBody>
          <a:bodyPr/>
          <a:lstStyle/>
          <a:p>
            <a:r>
              <a:rPr lang="ru-RU" sz="2000" dirty="0" smtClean="0"/>
              <a:t>В XV веке, в Узбекистане, вблизи города Самарканда жил математик и астроном </a:t>
            </a:r>
            <a:r>
              <a:rPr lang="ru-RU" sz="2000" dirty="0" err="1" smtClean="0"/>
              <a:t>Джемшид</a:t>
            </a:r>
            <a:r>
              <a:rPr lang="ru-RU" sz="2000" dirty="0" smtClean="0"/>
              <a:t> </a:t>
            </a:r>
            <a:r>
              <a:rPr lang="ru-RU" sz="2000" dirty="0" err="1" smtClean="0"/>
              <a:t>Гиясэддин</a:t>
            </a:r>
            <a:r>
              <a:rPr lang="ru-RU" sz="2000" dirty="0" smtClean="0"/>
              <a:t> </a:t>
            </a:r>
            <a:r>
              <a:rPr lang="ru-RU" sz="2000" dirty="0" err="1" smtClean="0"/>
              <a:t>ал-Каши</a:t>
            </a:r>
            <a:r>
              <a:rPr lang="ru-RU" sz="2000" dirty="0" smtClean="0"/>
              <a:t> (дата рождения неизвестна). Он наблюдал за движением звезд, планет и Солнца, в этой работе ему необходимы были десятичные дроби. </a:t>
            </a:r>
            <a:r>
              <a:rPr lang="ru-RU" sz="2000" dirty="0" err="1" smtClean="0"/>
              <a:t>Ал-Каши</a:t>
            </a:r>
            <a:r>
              <a:rPr lang="ru-RU" sz="2000" dirty="0" smtClean="0"/>
              <a:t> написал книгу "Ключ к арифметике" (была издана в 1424 году), в которой он показал запись дроби в одну строку числами в десятичной системе и дал правила действия с ними. Ученый пользовался несколькими способами написания дроби: то он применял вертикальную черту, то чернила черного и красного цветов. Но этот труд до европейских ученых своевременно не дошел.</a:t>
            </a:r>
            <a:endParaRPr lang="ru-RU" sz="2000" dirty="0"/>
          </a:p>
        </p:txBody>
      </p:sp>
      <p:pic>
        <p:nvPicPr>
          <p:cNvPr id="4" name="Рисунок 3" descr="Математ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3563888" cy="537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Математики начинают</a:t>
            </a:r>
            <a:br>
              <a:rPr lang="ru-RU" dirty="0" smtClean="0"/>
            </a:br>
            <a:r>
              <a:rPr lang="ru-RU" dirty="0" smtClean="0"/>
              <a:t>использовать </a:t>
            </a:r>
            <a:r>
              <a:rPr lang="ru-RU" dirty="0" err="1" smtClean="0"/>
              <a:t>десят</a:t>
            </a:r>
            <a:r>
              <a:rPr lang="ru-RU" dirty="0" smtClean="0"/>
              <a:t>. Дроби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6372200" cy="5589240"/>
          </a:xfrm>
        </p:spPr>
        <p:txBody>
          <a:bodyPr/>
          <a:lstStyle/>
          <a:p>
            <a:r>
              <a:rPr lang="ru-RU" sz="2000" dirty="0" smtClean="0"/>
              <a:t>Примерно в это же время математики Европы также пытались найти удобную запись десятичной дроби. В книге "Математический канон" французского математика Ф. Виета (1540-1603) десятичная дробь записана так 2 135436 - дробная часть и подчеркивалась и записывалась выше строки целой части числа. В 1585 г., независимо от </a:t>
            </a:r>
            <a:r>
              <a:rPr lang="ru-RU" sz="2000" dirty="0" err="1" smtClean="0"/>
              <a:t>ал-Каши</a:t>
            </a:r>
            <a:r>
              <a:rPr lang="ru-RU" sz="2000" dirty="0" smtClean="0"/>
              <a:t>, фламандский ученый </a:t>
            </a:r>
            <a:r>
              <a:rPr lang="ru-RU" sz="2000" dirty="0" err="1" smtClean="0"/>
              <a:t>Симон</a:t>
            </a:r>
            <a:r>
              <a:rPr lang="ru-RU" sz="2000" dirty="0" smtClean="0"/>
              <a:t> </a:t>
            </a:r>
            <a:r>
              <a:rPr lang="ru-RU" sz="2000" dirty="0" err="1" smtClean="0"/>
              <a:t>Стевин</a:t>
            </a:r>
            <a:r>
              <a:rPr lang="ru-RU" sz="2000" dirty="0" smtClean="0"/>
              <a:t> (1548-1620) сделал важное открытие, о чем написал в своей книге "Десятая" (на французском языке "</a:t>
            </a:r>
            <a:r>
              <a:rPr lang="ru-RU" sz="2000" dirty="0" err="1" smtClean="0"/>
              <a:t>De</a:t>
            </a:r>
            <a:r>
              <a:rPr lang="ru-RU" sz="2000" dirty="0" smtClean="0"/>
              <a:t> </a:t>
            </a:r>
            <a:r>
              <a:rPr lang="ru-RU" sz="2000" dirty="0" err="1" smtClean="0"/>
              <a:t>Thiende</a:t>
            </a:r>
            <a:r>
              <a:rPr lang="ru-RU" sz="2000" dirty="0" smtClean="0"/>
              <a:t>, </a:t>
            </a:r>
            <a:r>
              <a:rPr lang="ru-RU" sz="2000" dirty="0" err="1" smtClean="0"/>
              <a:t>La</a:t>
            </a:r>
            <a:r>
              <a:rPr lang="ru-RU" sz="2000" dirty="0" smtClean="0"/>
              <a:t> </a:t>
            </a:r>
            <a:r>
              <a:rPr lang="ru-RU" sz="2000" dirty="0" err="1" smtClean="0"/>
              <a:t>Disme</a:t>
            </a:r>
            <a:r>
              <a:rPr lang="ru-RU" sz="2000" dirty="0" smtClean="0"/>
              <a:t>"). Эта маленькая работа (всего 7 страниц) содержала объяснение записи и правил действий с десятичными дробями. Он писал цифры дробного числа в одну строку с цифрами целого числа, при этом нумеруя их. Например, число 12,761 записывалось так: 1207(6(1(12</a:t>
            </a:r>
            <a:endParaRPr lang="ru-RU" sz="2000" dirty="0"/>
          </a:p>
        </p:txBody>
      </p:sp>
      <p:pic>
        <p:nvPicPr>
          <p:cNvPr id="4" name="Рисунок 3" descr="Математик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412776"/>
            <a:ext cx="3059832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472608"/>
          </a:xfrm>
        </p:spPr>
        <p:txBody>
          <a:bodyPr/>
          <a:lstStyle/>
          <a:p>
            <a:r>
              <a:rPr lang="ru-RU" dirty="0" smtClean="0"/>
              <a:t>Я считаю, что десятичные дроби создали раньше обыкновенных, потому что с развитием науки понадобилось более простое решение арифметических операций.</a:t>
            </a:r>
          </a:p>
          <a:p>
            <a:r>
              <a:rPr lang="ru-RU" dirty="0" smtClean="0"/>
              <a:t>Л.Н.Толстого «Человек есть </a:t>
            </a:r>
            <a:r>
              <a:rPr lang="ru-RU" b="1" dirty="0" smtClean="0"/>
              <a:t>дробь</a:t>
            </a:r>
            <a:r>
              <a:rPr lang="ru-RU" dirty="0" smtClean="0"/>
              <a:t>, у которой числитель есть то, что человек собой представляет, а знаменатель – то, что он о себе думает»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owerpoint-template-24">
  <a:themeElements>
    <a:clrScheme name="powerpoint-template-24 13">
      <a:dk1>
        <a:srgbClr val="4D4D4D"/>
      </a:dk1>
      <a:lt1>
        <a:srgbClr val="FFFFFF"/>
      </a:lt1>
      <a:dk2>
        <a:srgbClr val="4D4D4D"/>
      </a:dk2>
      <a:lt2>
        <a:srgbClr val="045B4B"/>
      </a:lt2>
      <a:accent1>
        <a:srgbClr val="1C7C70"/>
      </a:accent1>
      <a:accent2>
        <a:srgbClr val="379690"/>
      </a:accent2>
      <a:accent3>
        <a:srgbClr val="FFFFFF"/>
      </a:accent3>
      <a:accent4>
        <a:srgbClr val="404040"/>
      </a:accent4>
      <a:accent5>
        <a:srgbClr val="ABBFBB"/>
      </a:accent5>
      <a:accent6>
        <a:srgbClr val="318782"/>
      </a:accent6>
      <a:hlink>
        <a:srgbClr val="54B2A4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45B4B"/>
        </a:lt2>
        <a:accent1>
          <a:srgbClr val="1C7C70"/>
        </a:accent1>
        <a:accent2>
          <a:srgbClr val="379690"/>
        </a:accent2>
        <a:accent3>
          <a:srgbClr val="FFFFFF"/>
        </a:accent3>
        <a:accent4>
          <a:srgbClr val="404040"/>
        </a:accent4>
        <a:accent5>
          <a:srgbClr val="ABBFBB"/>
        </a:accent5>
        <a:accent6>
          <a:srgbClr val="318782"/>
        </a:accent6>
        <a:hlink>
          <a:srgbClr val="54B2A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261</TotalTime>
  <Words>566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powerpoint-template-24</vt:lpstr>
      <vt:lpstr>        </vt:lpstr>
      <vt:lpstr>Цель:</vt:lpstr>
      <vt:lpstr>                    О дробях  №1</vt:lpstr>
      <vt:lpstr>      Удобность десят. дробей</vt:lpstr>
      <vt:lpstr>                    О дробях №2</vt:lpstr>
      <vt:lpstr>Математики начинают использовать десят. Дроби №1</vt:lpstr>
      <vt:lpstr>Математики начинают использовать десят. Дроби №2</vt:lpstr>
      <vt:lpstr>                       Вывод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</dc:creator>
  <cp:lastModifiedBy>User</cp:lastModifiedBy>
  <cp:revision>27</cp:revision>
  <dcterms:created xsi:type="dcterms:W3CDTF">2013-01-18T11:37:09Z</dcterms:created>
  <dcterms:modified xsi:type="dcterms:W3CDTF">2013-03-23T22:02:55Z</dcterms:modified>
</cp:coreProperties>
</file>