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6BE5CBE-CB0C-4B95-AFCF-ADBEDAE3919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219D295-1161-48C7-A0FC-DD24457FB5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10" y="2492896"/>
            <a:ext cx="5508611" cy="36724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19256" cy="2730632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леплю из пластилина 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Домик, на крыльце - кота. 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Получается картина - 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Ах, какая красота!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5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132856"/>
            <a:ext cx="7380808" cy="41044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берем красный пластилин, разминаем, раскатываем из него «шарики» одинакового размера и расплющиваем, получаем «лепешки».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 слов к делу!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 потребуется: лист цветного картона, цветной пластилин, стек. 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501006"/>
            <a:ext cx="4248472" cy="28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9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2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выкладываем «лепешки» по кругу, образуя цветок, таким же образом делаем сердцевину из черного и желтого пластилина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060848"/>
            <a:ext cx="5526195" cy="396044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49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550" y="2674938"/>
            <a:ext cx="5176837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3: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берем зеленый пластилин, разминаем, катаем из него «колбаски», это будущие стебельки, выкладываем на картон.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33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4672781" cy="31151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 4: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изготавливаем лепестки, разминаем пластилин, делаем «лепешки», при помощи стека придаем форму лепестка, выкладываем на картон. 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077" y="2852936"/>
            <a:ext cx="5220072" cy="348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52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4752528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5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изготавливаем бутоны: раскатываем из зеленого пластилина «шарики», делаем из них «лепешки», выкладываем на картон. Отдельно раскатываем небольшие «колбаски», складываем пополам, выкладываем к бутонам. 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708920"/>
            <a:ext cx="5112059" cy="340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26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6: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придаем листьям фактурность.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88840"/>
            <a:ext cx="6300192" cy="4200128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67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9"/>
            <a:ext cx="4968551" cy="33123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Наш цветок готов!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12776"/>
            <a:ext cx="3366120" cy="504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7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</TotalTime>
  <Words>150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Я леплю из пластилина   Домик, на крыльце - кота.   Получается картина -   Ах, какая красота!    </vt:lpstr>
      <vt:lpstr>От слов к делу! Нам потребуется: лист цветного картона, цветной пластилин, стек. </vt:lpstr>
      <vt:lpstr>Шаг 2: выкладываем «лепешки» по кругу, образуя цветок, таким же образом делаем сердцевину из черного и желтого пластилина</vt:lpstr>
      <vt:lpstr>Шаг 3: берем зеленый пластилин, разминаем, катаем из него «колбаски», это будущие стебельки, выкладываем на картон. </vt:lpstr>
      <vt:lpstr>Шаг 4: изготавливаем лепестки, разминаем пластилин, делаем «лепешки», при помощи стека придаем форму лепестка, выкладываем на картон.  </vt:lpstr>
      <vt:lpstr>Шаг 5: изготавливаем бутоны: раскатываем из зеленого пластилина «шарики», делаем из них «лепешки», выкладываем на картон. Отдельно раскатываем небольшие «колбаски», складываем пополам, выкладываем к бутонам.  </vt:lpstr>
      <vt:lpstr>Шаг 6: придаем листьям фактурность.</vt:lpstr>
      <vt:lpstr>Наш цветок готов!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«Пластилинография»</dc:title>
  <dc:creator>alsi</dc:creator>
  <cp:lastModifiedBy>alsi</cp:lastModifiedBy>
  <cp:revision>16</cp:revision>
  <dcterms:created xsi:type="dcterms:W3CDTF">2013-03-21T17:19:23Z</dcterms:created>
  <dcterms:modified xsi:type="dcterms:W3CDTF">2013-03-23T21:26:56Z</dcterms:modified>
</cp:coreProperties>
</file>