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latin typeface="Book Antiqua" pitchFamily="18" charset="0"/>
              </a:rPr>
              <a:t>Передача мяча двумя руками сверху</a:t>
            </a:r>
            <a:endParaRPr lang="ru-RU" dirty="0">
              <a:latin typeface="Book Antiqu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Презентацию подготовила учитель физической культуры ГБОУ № 520 </a:t>
            </a:r>
            <a:r>
              <a:rPr lang="ru-RU" dirty="0" err="1" smtClean="0"/>
              <a:t>Нелаева</a:t>
            </a:r>
            <a:r>
              <a:rPr lang="ru-RU" dirty="0" smtClean="0"/>
              <a:t> Е.С.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3789040"/>
            <a:ext cx="8183880" cy="2248110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latin typeface="Book Antiqua" pitchFamily="18" charset="0"/>
              </a:rPr>
              <a:t/>
            </a:r>
            <a:br>
              <a:rPr lang="ru-RU" sz="2400" dirty="0" smtClean="0">
                <a:latin typeface="Book Antiqua" pitchFamily="18" charset="0"/>
              </a:rPr>
            </a:br>
            <a:r>
              <a:rPr lang="ru-RU" sz="2400" dirty="0" smtClean="0">
                <a:latin typeface="Book Antiqua" pitchFamily="18" charset="0"/>
              </a:rPr>
              <a:t/>
            </a:r>
            <a:br>
              <a:rPr lang="ru-RU" sz="2400" dirty="0" smtClean="0">
                <a:latin typeface="Book Antiqua" pitchFamily="18" charset="0"/>
              </a:rPr>
            </a:br>
            <a:r>
              <a:rPr lang="ru-RU" sz="2400" dirty="0" smtClean="0">
                <a:latin typeface="Book Antiqua" pitchFamily="18" charset="0"/>
              </a:rPr>
              <a:t/>
            </a:r>
            <a:br>
              <a:rPr lang="ru-RU" sz="2400" dirty="0" smtClean="0">
                <a:latin typeface="Book Antiqua" pitchFamily="18" charset="0"/>
              </a:rPr>
            </a:br>
            <a:r>
              <a:rPr lang="ru-RU" sz="2400" dirty="0" smtClean="0">
                <a:latin typeface="Book Antiqua" pitchFamily="18" charset="0"/>
              </a:rPr>
              <a:t/>
            </a:r>
            <a:br>
              <a:rPr lang="ru-RU" sz="2400" dirty="0" smtClean="0">
                <a:latin typeface="Book Antiqua" pitchFamily="18" charset="0"/>
              </a:rPr>
            </a:br>
            <a:r>
              <a:rPr lang="ru-RU" sz="2400" dirty="0" smtClean="0">
                <a:latin typeface="Book Antiqua" pitchFamily="18" charset="0"/>
              </a:rPr>
              <a:t/>
            </a:r>
            <a:br>
              <a:rPr lang="ru-RU" sz="2400" dirty="0" smtClean="0">
                <a:latin typeface="Book Antiqua" pitchFamily="18" charset="0"/>
              </a:rPr>
            </a:br>
            <a:r>
              <a:rPr lang="ru-RU" sz="2400" dirty="0" smtClean="0">
                <a:latin typeface="Book Antiqua" pitchFamily="18" charset="0"/>
              </a:rPr>
              <a:t/>
            </a:r>
            <a:br>
              <a:rPr lang="ru-RU" sz="2400" dirty="0" smtClean="0">
                <a:latin typeface="Book Antiqua" pitchFamily="18" charset="0"/>
              </a:rPr>
            </a:br>
            <a:r>
              <a:rPr lang="ru-RU" sz="2400" dirty="0" smtClean="0">
                <a:latin typeface="Book Antiqua" pitchFamily="18" charset="0"/>
              </a:rPr>
              <a:t/>
            </a:r>
            <a:br>
              <a:rPr lang="ru-RU" sz="2400" dirty="0" smtClean="0">
                <a:latin typeface="Book Antiqua" pitchFamily="18" charset="0"/>
              </a:rPr>
            </a:br>
            <a:r>
              <a:rPr lang="ru-RU" sz="2400" dirty="0" smtClean="0">
                <a:latin typeface="Book Antiqua" pitchFamily="18" charset="0"/>
              </a:rPr>
              <a:t/>
            </a:r>
            <a:br>
              <a:rPr lang="ru-RU" sz="2400" dirty="0" smtClean="0">
                <a:latin typeface="Book Antiqua" pitchFamily="18" charset="0"/>
              </a:rPr>
            </a:br>
            <a:r>
              <a:rPr lang="ru-RU" sz="2400" dirty="0" smtClean="0">
                <a:latin typeface="Book Antiqua" pitchFamily="18" charset="0"/>
              </a:rPr>
              <a:t/>
            </a:r>
            <a:br>
              <a:rPr lang="ru-RU" sz="2400" dirty="0" smtClean="0">
                <a:latin typeface="Book Antiqua" pitchFamily="18" charset="0"/>
              </a:rPr>
            </a:b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ok Antiqua" pitchFamily="18" charset="0"/>
              </a:rPr>
              <a:t>Подготовительная фаза</a:t>
            </a:r>
            <a:b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ok Antiqua" pitchFamily="18" charset="0"/>
              </a:rPr>
            </a:br>
            <a:r>
              <a:rPr lang="ru-RU" sz="1800" b="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Перед выполнением передачи игрок принимает стойку готовности: одна нога впереди другой, опора на впереди - стоящую ногу, руки согнуты в локтях и подняты примерно на уровне бровей. Указательные и большие пальцы обеих рук образуют треугольник, через который игрок наблюдает за приближающимся мячом.</a:t>
            </a:r>
            <a:r>
              <a:rPr lang="ru-RU" sz="2400" dirty="0" smtClean="0">
                <a:latin typeface="Book Antiqua" pitchFamily="18" charset="0"/>
              </a:rPr>
              <a:t/>
            </a:r>
            <a:br>
              <a:rPr lang="ru-RU" sz="2400" dirty="0" smtClean="0">
                <a:latin typeface="Book Antiqua" pitchFamily="18" charset="0"/>
              </a:rPr>
            </a:br>
            <a:endParaRPr lang="ru-RU" sz="2400" dirty="0">
              <a:latin typeface="Book Antiqua" pitchFamily="18" charset="0"/>
            </a:endParaRPr>
          </a:p>
        </p:txBody>
      </p:sp>
      <p:pic>
        <p:nvPicPr>
          <p:cNvPr id="4" name="Рисунок 3" descr="47533_html_67a12535 - копия (2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40152" y="620688"/>
            <a:ext cx="1872208" cy="3327807"/>
          </a:xfrm>
          <a:prstGeom prst="rect">
            <a:avLst/>
          </a:prstGeom>
        </p:spPr>
      </p:pic>
      <p:pic>
        <p:nvPicPr>
          <p:cNvPr id="5" name="Рисунок 4" descr="11_1(1) - копи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1600" y="692696"/>
            <a:ext cx="1800200" cy="3447383"/>
          </a:xfrm>
          <a:prstGeom prst="rect">
            <a:avLst/>
          </a:prstGeom>
        </p:spPr>
      </p:pic>
      <p:pic>
        <p:nvPicPr>
          <p:cNvPr id="6" name="Рисунок 5" descr="0010-009-Peredacha-mjacha-sverkhu-dvumja-rukami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31840" y="476672"/>
            <a:ext cx="2569604" cy="356557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509120"/>
            <a:ext cx="8183880" cy="1528030"/>
          </a:xfrm>
        </p:spPr>
        <p:txBody>
          <a:bodyPr>
            <a:normAutofit fontScale="90000"/>
          </a:bodyPr>
          <a:lstStyle/>
          <a:p>
            <a:r>
              <a:rPr lang="ru-RU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ok Antiqua" pitchFamily="18" charset="0"/>
              </a:rPr>
              <a:t>Основная </a:t>
            </a:r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ok Antiqua" pitchFamily="18" charset="0"/>
              </a:rPr>
              <a:t>фаза</a:t>
            </a:r>
            <a:r>
              <a:rPr lang="ru-RU" sz="2200" dirty="0" smtClean="0">
                <a:latin typeface="Book Antiqua" pitchFamily="18" charset="0"/>
              </a:rPr>
              <a:t/>
            </a:r>
            <a:br>
              <a:rPr lang="ru-RU" sz="2200" dirty="0" smtClean="0">
                <a:latin typeface="Book Antiqua" pitchFamily="18" charset="0"/>
              </a:rPr>
            </a:br>
            <a:r>
              <a:rPr lang="ru-RU" sz="1600" b="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При выполнении встречного ударного движения быстро и энергично разгибают ноги и относительно медленно - руки.</a:t>
            </a:r>
            <a:br>
              <a:rPr lang="ru-RU" sz="1600" b="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1600" b="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Кисти, регулируя направление полета мяча при передаче, сохраняют положение разгибания, при котором ладони перпендикулярны направлению движения мяча при передаче. При выполнении ударного движения кисти пронируются. </a:t>
            </a:r>
            <a:endParaRPr lang="ru-RU" sz="1800" dirty="0">
              <a:solidFill>
                <a:schemeClr val="tx1">
                  <a:lumMod val="85000"/>
                  <a:lumOff val="15000"/>
                </a:schemeClr>
              </a:solidFill>
              <a:latin typeface="Book Antiqua" pitchFamily="18" charset="0"/>
            </a:endParaRPr>
          </a:p>
        </p:txBody>
      </p:sp>
      <p:pic>
        <p:nvPicPr>
          <p:cNvPr id="3" name="Рисунок 2" descr="47533_html_67a12535 - копия (3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764704"/>
            <a:ext cx="2088232" cy="3920098"/>
          </a:xfrm>
          <a:prstGeom prst="rect">
            <a:avLst/>
          </a:prstGeom>
        </p:spPr>
      </p:pic>
      <p:pic>
        <p:nvPicPr>
          <p:cNvPr id="5" name="Рисунок 4" descr="set1_1 - копи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1700808"/>
            <a:ext cx="2088232" cy="3024336"/>
          </a:xfrm>
          <a:prstGeom prst="rect">
            <a:avLst/>
          </a:prstGeom>
        </p:spPr>
      </p:pic>
      <p:pic>
        <p:nvPicPr>
          <p:cNvPr id="6" name="Рисунок 5" descr="47533_html_67a12535 - копия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164288" y="620688"/>
            <a:ext cx="1371515" cy="2304256"/>
          </a:xfrm>
          <a:prstGeom prst="rect">
            <a:avLst/>
          </a:prstGeom>
        </p:spPr>
      </p:pic>
      <p:pic>
        <p:nvPicPr>
          <p:cNvPr id="7" name="Рисунок 6" descr="76270122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699792" y="620688"/>
            <a:ext cx="2501766" cy="3483471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ok Antiqua" pitchFamily="18" charset="0"/>
              </a:rPr>
              <a:t>Заключительная фаза</a:t>
            </a:r>
            <a:b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ok Antiqua" pitchFamily="18" charset="0"/>
              </a:rPr>
            </a:br>
            <a:r>
              <a:rPr lang="ru-RU" sz="1800" b="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После вылета мяча ноги и руки продолжают разгибаться до полного выпрямления, до полной остановки и паузы; в этом положении следует фиксировать руки после сопровождающего движения</a:t>
            </a:r>
            <a:endParaRPr lang="ru-RU" sz="2400" dirty="0">
              <a:solidFill>
                <a:schemeClr val="tx1">
                  <a:lumMod val="85000"/>
                  <a:lumOff val="15000"/>
                </a:schemeClr>
              </a:solidFill>
              <a:latin typeface="Book Antiqua" pitchFamily="18" charset="0"/>
            </a:endParaRPr>
          </a:p>
        </p:txBody>
      </p:sp>
      <p:pic>
        <p:nvPicPr>
          <p:cNvPr id="3" name="Рисунок 2" descr="47533_html_67a12535 - копия (4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35696" y="476672"/>
            <a:ext cx="2592288" cy="4277134"/>
          </a:xfrm>
          <a:prstGeom prst="rect">
            <a:avLst/>
          </a:prstGeom>
        </p:spPr>
      </p:pic>
      <p:pic>
        <p:nvPicPr>
          <p:cNvPr id="5" name="Рисунок 4" descr="peredacha_sverhu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476672"/>
            <a:ext cx="2282056" cy="424847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085184"/>
            <a:ext cx="8183880" cy="80795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ok Antiqua" pitchFamily="18" charset="0"/>
              </a:rPr>
              <a:t>Передача мяча двумя руками сверху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  <a:latin typeface="Book Antiqua" pitchFamily="18" charset="0"/>
            </a:endParaRPr>
          </a:p>
        </p:txBody>
      </p:sp>
      <p:pic>
        <p:nvPicPr>
          <p:cNvPr id="3" name="Рисунок 2" descr="11_1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79712" y="1052736"/>
            <a:ext cx="4680520" cy="39316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36912"/>
            <a:ext cx="8183880" cy="1051560"/>
          </a:xfrm>
        </p:spPr>
        <p:txBody>
          <a:bodyPr/>
          <a:lstStyle/>
          <a:p>
            <a:pPr algn="ctr"/>
            <a:r>
              <a:rPr lang="ru-RU" dirty="0" smtClean="0"/>
              <a:t>Спасибо </a:t>
            </a:r>
            <a:r>
              <a:rPr lang="ru-RU" smtClean="0"/>
              <a:t>за внимание!!!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50</TotalTime>
  <Words>29</Words>
  <Application>Microsoft Office PowerPoint</Application>
  <PresentationFormat>Экран (4:3)</PresentationFormat>
  <Paragraphs>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Аспект</vt:lpstr>
      <vt:lpstr>Передача мяча двумя руками сверху</vt:lpstr>
      <vt:lpstr>         Подготовительная фаза Перед выполнением передачи игрок принимает стойку готовности: одна нога впереди другой, опора на впереди - стоящую ногу, руки согнуты в локтях и подняты примерно на уровне бровей. Указательные и большие пальцы обеих рук образуют треугольник, через который игрок наблюдает за приближающимся мячом. </vt:lpstr>
      <vt:lpstr>Основная фаза При выполнении встречного ударного движения быстро и энергично разгибают ноги и относительно медленно - руки. Кисти, регулируя направление полета мяча при передаче, сохраняют положение разгибания, при котором ладони перпендикулярны направлению движения мяча при передаче. При выполнении ударного движения кисти пронируются. </vt:lpstr>
      <vt:lpstr>Заключительная фаза После вылета мяча ноги и руки продолжают разгибаться до полного выпрямления, до полной остановки и паузы; в этом положении следует фиксировать руки после сопровождающего движения</vt:lpstr>
      <vt:lpstr>Передача мяча двумя руками сверху</vt:lpstr>
      <vt:lpstr>Спасибо за внимание!!!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Передача мяча двумя руками сверху</dc:title>
  <dc:creator>Admin</dc:creator>
  <cp:lastModifiedBy>Катерина</cp:lastModifiedBy>
  <cp:revision>9</cp:revision>
  <dcterms:created xsi:type="dcterms:W3CDTF">2013-03-12T17:36:13Z</dcterms:created>
  <dcterms:modified xsi:type="dcterms:W3CDTF">2013-03-12T20:53:18Z</dcterms:modified>
</cp:coreProperties>
</file>