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7" r:id="rId2"/>
    <p:sldId id="260" r:id="rId3"/>
    <p:sldId id="256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8692F-5CCB-41ED-A1B2-E656AE0A41F1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C244-E435-49F8-BBD0-DFCB0987F0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8692F-5CCB-41ED-A1B2-E656AE0A41F1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C244-E435-49F8-BBD0-DFCB0987F0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8692F-5CCB-41ED-A1B2-E656AE0A41F1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C244-E435-49F8-BBD0-DFCB0987F0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8692F-5CCB-41ED-A1B2-E656AE0A41F1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C244-E435-49F8-BBD0-DFCB0987F0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8692F-5CCB-41ED-A1B2-E656AE0A41F1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81DC244-E435-49F8-BBD0-DFCB0987F0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8692F-5CCB-41ED-A1B2-E656AE0A41F1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C244-E435-49F8-BBD0-DFCB0987F0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8692F-5CCB-41ED-A1B2-E656AE0A41F1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C244-E435-49F8-BBD0-DFCB0987F0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8692F-5CCB-41ED-A1B2-E656AE0A41F1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C244-E435-49F8-BBD0-DFCB0987F0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8692F-5CCB-41ED-A1B2-E656AE0A41F1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C244-E435-49F8-BBD0-DFCB0987F0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8692F-5CCB-41ED-A1B2-E656AE0A41F1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C244-E435-49F8-BBD0-DFCB0987F0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8692F-5CCB-41ED-A1B2-E656AE0A41F1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C244-E435-49F8-BBD0-DFCB0987F0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0B8692F-5CCB-41ED-A1B2-E656AE0A41F1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81DC244-E435-49F8-BBD0-DFCB0987F0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28596" y="642918"/>
            <a:ext cx="8229600" cy="2414606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8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8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8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8800" dirty="0" smtClean="0">
                <a:solidFill>
                  <a:schemeClr val="accent4">
                    <a:lumMod val="75000"/>
                  </a:schemeClr>
                </a:solidFill>
              </a:rPr>
              <a:t>Якутская </a:t>
            </a:r>
            <a:r>
              <a:rPr lang="ru-RU" sz="8800" dirty="0" smtClean="0">
                <a:solidFill>
                  <a:schemeClr val="accent4">
                    <a:lumMod val="75000"/>
                  </a:schemeClr>
                </a:solidFill>
              </a:rPr>
              <a:t>утварь</a:t>
            </a:r>
            <a:endParaRPr lang="ru-RU" sz="8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43372" y="5000636"/>
            <a:ext cx="4500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Выполнила: Татьяна Ефимова,</a:t>
            </a:r>
          </a:p>
          <a:p>
            <a:r>
              <a:rPr lang="ru-RU" sz="2000" dirty="0" smtClean="0"/>
              <a:t>                      ученица 11 класса ПУМГ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/>
              <a:t> </a:t>
            </a:r>
            <a:r>
              <a:rPr lang="ru-RU" sz="2400" dirty="0" smtClean="0"/>
              <a:t>У каждого члена семьи была своя посуда, которая обычно хранилось на общей полке в северной стороне юрты. Хранение и содержания ее в чистоте </a:t>
            </a:r>
            <a:r>
              <a:rPr lang="ru-RU" sz="2400" dirty="0" smtClean="0"/>
              <a:t>являлись обязанностью </a:t>
            </a:r>
            <a:r>
              <a:rPr lang="ru-RU" sz="2400" dirty="0" smtClean="0"/>
              <a:t>женщин. </a:t>
            </a:r>
          </a:p>
          <a:p>
            <a:pPr algn="ctr">
              <a:buNone/>
            </a:pPr>
            <a:r>
              <a:rPr lang="ru-RU" sz="2400" dirty="0" smtClean="0"/>
              <a:t>Шкафом для хранения чашек, ложек, вилок служил четырехугольный ящик, называемый </a:t>
            </a:r>
            <a:r>
              <a:rPr lang="ru-RU" sz="2400" dirty="0" err="1" smtClean="0"/>
              <a:t>содуон</a:t>
            </a:r>
            <a:r>
              <a:rPr lang="ru-RU" sz="2400" dirty="0" smtClean="0"/>
              <a:t>. </a:t>
            </a:r>
          </a:p>
          <a:p>
            <a:pPr algn="ctr">
              <a:buNone/>
            </a:pPr>
            <a:r>
              <a:rPr lang="ru-RU" sz="2400" dirty="0" smtClean="0"/>
              <a:t>Человек изготовляющий из дерева или бересты молочную посуду: </a:t>
            </a:r>
            <a:r>
              <a:rPr lang="ru-RU" sz="2400" dirty="0" err="1" smtClean="0"/>
              <a:t>чороны</a:t>
            </a:r>
            <a:r>
              <a:rPr lang="ru-RU" sz="2400" dirty="0" smtClean="0"/>
              <a:t>, </a:t>
            </a:r>
            <a:r>
              <a:rPr lang="ru-RU" sz="2400" dirty="0" err="1" smtClean="0"/>
              <a:t>тууйас</a:t>
            </a:r>
            <a:r>
              <a:rPr lang="ru-RU" sz="2400" dirty="0" smtClean="0"/>
              <a:t>, </a:t>
            </a:r>
            <a:r>
              <a:rPr lang="ru-RU" sz="2400" dirty="0" err="1" smtClean="0"/>
              <a:t>кытыйа</a:t>
            </a:r>
            <a:r>
              <a:rPr lang="ru-RU" sz="2400" dirty="0" smtClean="0"/>
              <a:t> и.т.д. назывался </a:t>
            </a:r>
            <a:r>
              <a:rPr lang="ru-RU" sz="2400" dirty="0" err="1" smtClean="0"/>
              <a:t>иьиччит</a:t>
            </a:r>
            <a:r>
              <a:rPr lang="ru-RU" sz="2400" dirty="0" smtClean="0"/>
              <a:t>. </a:t>
            </a:r>
          </a:p>
          <a:p>
            <a:pPr algn="ctr">
              <a:buNone/>
            </a:pPr>
            <a:r>
              <a:rPr lang="ru-RU" sz="2400" dirty="0" err="1" smtClean="0"/>
              <a:t>Иьит</a:t>
            </a:r>
            <a:r>
              <a:rPr lang="ru-RU" sz="2400" dirty="0" smtClean="0"/>
              <a:t>- вместилище, сосуд, посуда, хозяйственная утварь. </a:t>
            </a:r>
          </a:p>
          <a:p>
            <a:pPr algn="ctr">
              <a:buNone/>
            </a:pPr>
            <a:r>
              <a:rPr lang="ru-RU" sz="2400" dirty="0" err="1" smtClean="0"/>
              <a:t>Иьитчитами</a:t>
            </a:r>
            <a:r>
              <a:rPr lang="ru-RU" sz="2400" dirty="0" smtClean="0"/>
              <a:t> могли быть и мужчины и женщины.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-1000120"/>
            <a:ext cx="7772400" cy="2000240"/>
          </a:xfrm>
        </p:spPr>
        <p:txBody>
          <a:bodyPr/>
          <a:lstStyle/>
          <a:p>
            <a:r>
              <a:rPr lang="ru-RU" dirty="0" err="1" smtClean="0">
                <a:solidFill>
                  <a:srgbClr val="0070C0"/>
                </a:solidFill>
              </a:rPr>
              <a:t>Тууйас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928670"/>
            <a:ext cx="4572032" cy="6286544"/>
          </a:xfrm>
        </p:spPr>
        <p:txBody>
          <a:bodyPr>
            <a:noAutofit/>
          </a:bodyPr>
          <a:lstStyle/>
          <a:p>
            <a:pPr algn="l"/>
            <a:r>
              <a:rPr lang="ru-RU" sz="1600" i="1" dirty="0" smtClean="0"/>
              <a:t>Небольшой  берестяной сосуд с деревянным дном и деревянной съемной крышкой, сшитый шнурами из конного волоса или из расщепленного корня лиственницы, из одного или нескольких кусков бересты и имеющий, чаще всего широкую форму. Стенки </a:t>
            </a:r>
            <a:r>
              <a:rPr lang="ru-RU" sz="1600" i="1" dirty="0" err="1" smtClean="0"/>
              <a:t>тууйаса</a:t>
            </a:r>
            <a:r>
              <a:rPr lang="ru-RU" sz="1600" i="1" dirty="0" smtClean="0"/>
              <a:t> состоят из двух слоев бересты. Внутренний слой иногда делается из бересты, снятой со ствола,  в виде  полного цилиндра без предварительного разрезания ножом, при помощи небольших березовых клиньев. </a:t>
            </a:r>
          </a:p>
          <a:p>
            <a:pPr algn="l"/>
            <a:r>
              <a:rPr lang="ru-RU" sz="1600" i="1" dirty="0" smtClean="0"/>
              <a:t>Крышка снабжена небольшой кольцевидной ручкой, к которой обычно привязывают веревку. Шов  внешней стенки бывает иногда плетенным  и снабжен орнаментикой. Вместимость  от 1 до 4 растительных продуктов, составляющих  провизию косарей, охотников и путников. По своей формой и устройству он полностью сходен с берестяным бураком алтайских народов, в особенности шорцев. Необходимо отметить, что якутов, как и у северных алтайцев , берестяные бураки </a:t>
            </a:r>
            <a:r>
              <a:rPr lang="ru-RU" sz="1600" i="1" dirty="0" err="1" smtClean="0"/>
              <a:t>туйасы</a:t>
            </a:r>
            <a:r>
              <a:rPr lang="ru-RU" sz="1600" i="1" dirty="0" smtClean="0"/>
              <a:t>, часто имели </a:t>
            </a:r>
            <a:r>
              <a:rPr lang="ru-RU" sz="1600" i="1" dirty="0" err="1" smtClean="0"/>
              <a:t>плетной</a:t>
            </a:r>
            <a:r>
              <a:rPr lang="ru-RU" sz="1600" i="1" dirty="0" smtClean="0"/>
              <a:t> шов и были снабжены деревянной крышкой и дном.</a:t>
            </a:r>
            <a:endParaRPr lang="ru-RU" sz="16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71612"/>
            <a:ext cx="274083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929066"/>
            <a:ext cx="178591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4143380"/>
            <a:ext cx="9810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2030" y="428604"/>
            <a:ext cx="8229600" cy="1071570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Кытыйа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286248" y="1500174"/>
            <a:ext cx="3486152" cy="3155496"/>
          </a:xfrm>
        </p:spPr>
        <p:txBody>
          <a:bodyPr>
            <a:noAutofit/>
          </a:bodyPr>
          <a:lstStyle/>
          <a:p>
            <a:pPr algn="l"/>
            <a:r>
              <a:rPr lang="ru-RU" sz="2400" i="1" dirty="0" smtClean="0"/>
              <a:t>       </a:t>
            </a:r>
            <a:r>
              <a:rPr lang="ru-RU" sz="2400" b="1" i="1" dirty="0" err="1" smtClean="0"/>
              <a:t>Кытыйа</a:t>
            </a:r>
            <a:r>
              <a:rPr lang="ru-RU" sz="2400" b="1" i="1" dirty="0" smtClean="0"/>
              <a:t> </a:t>
            </a:r>
            <a:r>
              <a:rPr lang="ru-RU" sz="2400" i="1" dirty="0" smtClean="0"/>
              <a:t>– деревянная орнаментированная чаша средних размеров. Емкость от 2 до 4 литров, иногда снабжена серебряным или медным ободкам,  с подвесками. По форме напоминает </a:t>
            </a:r>
            <a:r>
              <a:rPr lang="ru-RU" sz="2400" i="1" dirty="0" err="1" smtClean="0"/>
              <a:t>кытах</a:t>
            </a:r>
            <a:r>
              <a:rPr lang="ru-RU" sz="2400" i="1" dirty="0" smtClean="0"/>
              <a:t>. Служит посудой для пищи: супов, мяса, каши, ухи, кремов </a:t>
            </a:r>
            <a:r>
              <a:rPr lang="ru-RU" sz="2400" i="1" dirty="0" err="1" smtClean="0"/>
              <a:t>хайаха</a:t>
            </a:r>
            <a:r>
              <a:rPr lang="ru-RU" sz="2400" i="1" dirty="0" smtClean="0"/>
              <a:t> с приправой.</a:t>
            </a:r>
            <a:endParaRPr lang="ru-RU" sz="24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192882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4000504"/>
            <a:ext cx="2214578" cy="2085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-428652"/>
            <a:ext cx="8229600" cy="1428736"/>
          </a:xfrm>
        </p:spPr>
        <p:txBody>
          <a:bodyPr/>
          <a:lstStyle/>
          <a:p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Чороон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500562" y="785794"/>
            <a:ext cx="4643438" cy="3369810"/>
          </a:xfrm>
        </p:spPr>
        <p:txBody>
          <a:bodyPr>
            <a:noAutofit/>
          </a:bodyPr>
          <a:lstStyle/>
          <a:p>
            <a:pPr algn="l"/>
            <a:r>
              <a:rPr lang="ru-RU" sz="1800" b="1" i="1" dirty="0" err="1" smtClean="0"/>
              <a:t>Чороон</a:t>
            </a:r>
            <a:r>
              <a:rPr lang="ru-RU" sz="1800" i="1" dirty="0" smtClean="0"/>
              <a:t>-  выдолбленный из дерева с одной или несколькими ножками  орнаментированный кубок для питья кумыса.</a:t>
            </a:r>
          </a:p>
          <a:p>
            <a:pPr algn="l"/>
            <a:r>
              <a:rPr lang="ru-RU" sz="1800" i="1" dirty="0" smtClean="0"/>
              <a:t>Орнамент представляет собой повторяющиеся вырезанные геометрические фигуры, расположенные по окружности </a:t>
            </a:r>
            <a:r>
              <a:rPr lang="ru-RU" sz="1800" i="1" dirty="0" err="1" smtClean="0"/>
              <a:t>чорона</a:t>
            </a:r>
            <a:r>
              <a:rPr lang="ru-RU" sz="1800" i="1" dirty="0" smtClean="0"/>
              <a:t> в виде чередующихся параллельных рядов. Делается из бересты или лиственницы. У </a:t>
            </a:r>
            <a:r>
              <a:rPr lang="ru-RU" sz="1800" i="1" dirty="0" err="1" smtClean="0"/>
              <a:t>чоронов</a:t>
            </a:r>
            <a:r>
              <a:rPr lang="ru-RU" sz="1800" i="1" dirty="0" smtClean="0"/>
              <a:t>, снабженных  3-4 ножками, последние делаются в форме лошадиной ноги с копытами  и иногда украшают орнаментом.  В верхней части он украшается плоским медным или серебряным ободком с подвесками из серебряных орнаментированных пластинок. В зависимости от размеров и формы имеет различные названия: </a:t>
            </a:r>
            <a:r>
              <a:rPr lang="ru-RU" sz="1800" i="1" dirty="0" err="1" smtClean="0"/>
              <a:t>чороон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айах</a:t>
            </a:r>
            <a:r>
              <a:rPr lang="ru-RU" sz="1800" i="1" dirty="0" smtClean="0"/>
              <a:t>, </a:t>
            </a:r>
            <a:r>
              <a:rPr lang="ru-RU" sz="1800" i="1" dirty="0" err="1" smtClean="0"/>
              <a:t>кэриэн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айах</a:t>
            </a:r>
            <a:r>
              <a:rPr lang="ru-RU" sz="1800" i="1" dirty="0" smtClean="0"/>
              <a:t>, тойон </a:t>
            </a:r>
            <a:r>
              <a:rPr lang="ru-RU" sz="1800" i="1" dirty="0" err="1" smtClean="0"/>
              <a:t>айах</a:t>
            </a:r>
            <a:r>
              <a:rPr lang="ru-RU" sz="1800" i="1" dirty="0" smtClean="0"/>
              <a:t>, </a:t>
            </a:r>
            <a:r>
              <a:rPr lang="ru-RU" sz="1800" i="1" dirty="0" err="1" smtClean="0"/>
              <a:t>сиэллээх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айах</a:t>
            </a:r>
            <a:r>
              <a:rPr lang="ru-RU" sz="1800" i="1" dirty="0" smtClean="0"/>
              <a:t>, </a:t>
            </a:r>
            <a:r>
              <a:rPr lang="ru-RU" sz="1800" i="1" dirty="0" err="1" smtClean="0"/>
              <a:t>сатыы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айах</a:t>
            </a:r>
            <a:r>
              <a:rPr lang="ru-RU" sz="1800" i="1" dirty="0" smtClean="0"/>
              <a:t>, ус </a:t>
            </a:r>
            <a:r>
              <a:rPr lang="ru-RU" sz="1800" i="1" dirty="0" err="1" smtClean="0"/>
              <a:t>атахтаах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чороон</a:t>
            </a:r>
            <a:r>
              <a:rPr lang="ru-RU" sz="1800" i="1" dirty="0" smtClean="0"/>
              <a:t>, </a:t>
            </a:r>
            <a:r>
              <a:rPr lang="ru-RU" sz="1800" i="1" dirty="0" err="1" smtClean="0"/>
              <a:t>чорохой</a:t>
            </a:r>
            <a:r>
              <a:rPr lang="ru-RU" sz="1800" i="1" dirty="0" smtClean="0"/>
              <a:t>.</a:t>
            </a:r>
            <a:endParaRPr lang="ru-RU" sz="1800" i="1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85926"/>
            <a:ext cx="142875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714488"/>
            <a:ext cx="1842135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4214818"/>
            <a:ext cx="19050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4071942"/>
            <a:ext cx="1643074" cy="2268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141</TotalTime>
  <Words>405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  Якутская утварь</vt:lpstr>
      <vt:lpstr>Слайд 2</vt:lpstr>
      <vt:lpstr>Тууйас</vt:lpstr>
      <vt:lpstr>Кытыйа</vt:lpstr>
      <vt:lpstr>Чороон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Тууйас</dc:title>
  <dc:creator>Секретарь</dc:creator>
  <cp:lastModifiedBy>НАТАЛЬЯ</cp:lastModifiedBy>
  <cp:revision>15</cp:revision>
  <dcterms:created xsi:type="dcterms:W3CDTF">2012-05-17T00:13:32Z</dcterms:created>
  <dcterms:modified xsi:type="dcterms:W3CDTF">2012-05-17T06:35:14Z</dcterms:modified>
</cp:coreProperties>
</file>