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928662" y="1928803"/>
            <a:ext cx="7172348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1371600" y="3643314"/>
            <a:ext cx="6400800" cy="1285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671514" y="274638"/>
            <a:ext cx="7829576" cy="1011222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71514" y="1285860"/>
            <a:ext cx="7829576" cy="4357718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43702" y="285730"/>
            <a:ext cx="1785950" cy="5565797"/>
          </a:xfrm>
        </p:spPr>
        <p:txBody>
          <a:bodyPr vert="eaVert"/>
          <a:lstStyle>
            <a:lvl1pPr>
              <a:defRPr>
                <a:gradFill flip="none" rotWithShape="1">
                  <a:gsLst>
                    <a:gs pos="0">
                      <a:schemeClr val="tx1">
                        <a:tint val="65000"/>
                      </a:schemeClr>
                    </a:gs>
                    <a:gs pos="49900">
                      <a:schemeClr val="tx1">
                        <a:tint val="95000"/>
                      </a:schemeClr>
                    </a:gs>
                    <a:gs pos="50000">
                      <a:schemeClr val="tx1"/>
                    </a:gs>
                    <a:gs pos="100000">
                      <a:schemeClr val="tx1">
                        <a:tint val="95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642910" y="274640"/>
            <a:ext cx="5834090" cy="5583253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652450" y="6356350"/>
            <a:ext cx="2133600" cy="365125"/>
          </a:xfrm>
        </p:spPr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6286512" y="6356350"/>
            <a:ext cx="2133600" cy="365125"/>
          </a:xfrm>
        </p:spPr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000100" y="4714884"/>
            <a:ext cx="7215239" cy="86200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1000101" y="2857496"/>
            <a:ext cx="7215238" cy="17859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2"/>
                </a:solidFill>
              </a:defRPr>
            </a:lvl2pPr>
            <a:lvl3pPr marL="914400" indent="0">
              <a:buNone/>
              <a:defRPr sz="1600">
                <a:solidFill>
                  <a:schemeClr val="tx2"/>
                </a:solidFill>
              </a:defRPr>
            </a:lvl3pPr>
            <a:lvl4pPr marL="1371600" indent="0">
              <a:buNone/>
              <a:defRPr sz="1400">
                <a:solidFill>
                  <a:schemeClr val="tx2"/>
                </a:solidFill>
              </a:defRPr>
            </a:lvl4pPr>
            <a:lvl5pPr marL="1828800" indent="0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3/23/2013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671646" y="4572008"/>
            <a:ext cx="6400816" cy="928686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575050" y="1428737"/>
            <a:ext cx="5111750" cy="469742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1792288" y="5014914"/>
            <a:ext cx="5486400" cy="4143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正方形/長方形 2"/>
          <p:cNvSpPr>
            <a:spLocks noGrp="1"/>
          </p:cNvSpPr>
          <p:nvPr>
            <p:ph type="pic" idx="1"/>
          </p:nvPr>
        </p:nvSpPr>
        <p:spPr>
          <a:xfrm>
            <a:off x="1792288" y="742960"/>
            <a:ext cx="5486400" cy="4114800"/>
          </a:xfrm>
          <a:prstGeom prst="rect">
            <a:avLst/>
          </a:prstGeom>
          <a:noFill/>
          <a:ln w="50800" cap="sq">
            <a:solidFill>
              <a:schemeClr val="tx1"/>
            </a:solidFill>
            <a:miter lim="800000"/>
          </a:ln>
          <a:effectLst>
            <a:outerShdw blurRad="76200" dist="50800" dir="13500000" algn="tl" rotWithShape="0">
              <a:schemeClr val="bg1">
                <a:alpha val="80000"/>
              </a:scheme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009892A-0574-4753-B3B5-882803074C2D}" type="datetimeFigureOut">
              <a:rPr lang="en-US" smtClean="0">
                <a:solidFill>
                  <a:prstClr val="white"/>
                </a:solidFill>
              </a:rPr>
              <a:pPr/>
              <a:t>3/23/2013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35100B4B-F5D2-44DD-9A19-A980681504E0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ransition>
    <p:push dir="u"/>
  </p:transition>
  <p:txStyles>
    <p:titleStyle>
      <a:lvl1pPr algn="ctr" rtl="0" eaLnBrk="1" latinLnBrk="0" hangingPunct="1">
        <a:spcBef>
          <a:spcPct val="0"/>
        </a:spcBef>
        <a:buNone/>
        <a:defRPr kumimoji="1" sz="4400" baseline="0">
          <a:ln w="12700">
            <a:solidFill>
              <a:schemeClr val="tx1">
                <a:tint val="95000"/>
              </a:schemeClr>
            </a:solidFill>
          </a:ln>
          <a:gradFill>
            <a:gsLst>
              <a:gs pos="0">
                <a:schemeClr val="tx1">
                  <a:tint val="65000"/>
                </a:schemeClr>
              </a:gs>
              <a:gs pos="49900">
                <a:schemeClr val="tx1">
                  <a:tint val="95000"/>
                </a:schemeClr>
              </a:gs>
              <a:gs pos="50000">
                <a:schemeClr val="tx1"/>
              </a:gs>
              <a:gs pos="100000">
                <a:schemeClr val="tx1">
                  <a:tint val="95000"/>
                </a:schemeClr>
              </a:gs>
            </a:gsLst>
            <a:lin ang="5400000" scaled="1"/>
          </a:gradFill>
          <a:effectLst>
            <a:outerShdw blurRad="127000" algn="tl" rotWithShape="0">
              <a:schemeClr val="bg1"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tx1"/>
        </a:buClr>
        <a:buFont typeface="Wingdings"/>
        <a:buChar char="n"/>
        <a:defRPr kumimoji="1" sz="3200" baseline="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>
            <a:shade val="75000"/>
          </a:schemeClr>
        </a:buClr>
        <a:buSzPct val="85000"/>
        <a:buFont typeface="Wingdings"/>
        <a:buChar char="n"/>
        <a:defRPr kumimoji="1" sz="2800" baseline="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4">
            <a:shade val="50000"/>
          </a:schemeClr>
        </a:buClr>
        <a:buSzPct val="75000"/>
        <a:buFont typeface="Wingdings"/>
        <a:buChar char="n"/>
        <a:defRPr kumimoji="1" sz="2400" baseline="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6">
            <a:shade val="50000"/>
          </a:schemeClr>
        </a:buClr>
        <a:buSzPct val="75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3">
            <a:shade val="50000"/>
          </a:schemeClr>
        </a:buClr>
        <a:buSzPct val="70000"/>
        <a:buFont typeface="Wingdings"/>
        <a:buChar char="n"/>
        <a:defRPr kumimoji="1" sz="2000" baseline="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2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5">
            <a:shade val="50000"/>
          </a:schemeClr>
        </a:buClr>
        <a:buSzPct val="6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tx1"/>
        </a:buClr>
        <a:buSzPct val="50000"/>
        <a:buFont typeface="Wingdings"/>
        <a:buChar char="n"/>
        <a:defRPr kumimoji="1" sz="20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ерфолента 3"/>
          <p:cNvSpPr/>
          <p:nvPr/>
        </p:nvSpPr>
        <p:spPr>
          <a:xfrm>
            <a:off x="428596" y="0"/>
            <a:ext cx="8143932" cy="2428916"/>
          </a:xfrm>
          <a:prstGeom prst="flowChartPunchedTap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Средняя группа</a:t>
            </a:r>
            <a:endParaRPr lang="ru-RU" sz="6000" dirty="0"/>
          </a:p>
        </p:txBody>
      </p:sp>
      <p:pic>
        <p:nvPicPr>
          <p:cNvPr id="5" name="Рисунок 4" descr="DSC086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86116" y="2732455"/>
            <a:ext cx="5500726" cy="4125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6" name="Блок-схема: данные 5"/>
          <p:cNvSpPr/>
          <p:nvPr/>
        </p:nvSpPr>
        <p:spPr>
          <a:xfrm>
            <a:off x="0" y="2786058"/>
            <a:ext cx="3214678" cy="3643338"/>
          </a:xfrm>
          <a:prstGeom prst="flowChartInputOutpu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</a:rPr>
              <a:t>«Наша жизнь в группе»</a:t>
            </a:r>
            <a:endParaRPr lang="ru-RU" sz="5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571736" y="2143116"/>
            <a:ext cx="4000528" cy="18573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/>
              <a:t>Непосредственная образовательная деятельность</a:t>
            </a:r>
            <a:endParaRPr lang="ru-RU" sz="2400" b="1" i="1" dirty="0"/>
          </a:p>
        </p:txBody>
      </p:sp>
      <p:sp>
        <p:nvSpPr>
          <p:cNvPr id="17" name="Блок-схема: решение 16"/>
          <p:cNvSpPr/>
          <p:nvPr/>
        </p:nvSpPr>
        <p:spPr>
          <a:xfrm>
            <a:off x="500034" y="714356"/>
            <a:ext cx="1500198" cy="421481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Художественное - творчество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Блок-схема: решение 17"/>
          <p:cNvSpPr/>
          <p:nvPr/>
        </p:nvSpPr>
        <p:spPr>
          <a:xfrm rot="5400000">
            <a:off x="6786546" y="285728"/>
            <a:ext cx="1428760" cy="3286148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ФЦКМ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9" name="Блок-схема: решение 18"/>
          <p:cNvSpPr/>
          <p:nvPr/>
        </p:nvSpPr>
        <p:spPr>
          <a:xfrm rot="5400000">
            <a:off x="6893719" y="2678917"/>
            <a:ext cx="1428760" cy="307180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Музыкальное развитие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Блок-схема: решение 19"/>
          <p:cNvSpPr/>
          <p:nvPr/>
        </p:nvSpPr>
        <p:spPr>
          <a:xfrm rot="5400000">
            <a:off x="3107521" y="-535809"/>
            <a:ext cx="1428760" cy="3500462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Физическое развитие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1" name="Блок-схема: решение 20"/>
          <p:cNvSpPr/>
          <p:nvPr/>
        </p:nvSpPr>
        <p:spPr>
          <a:xfrm rot="5400000">
            <a:off x="1953741" y="4103043"/>
            <a:ext cx="1320921" cy="3285204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ФЭМП</a:t>
            </a:r>
            <a:endParaRPr lang="ru-RU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Блок-схема: решение 7"/>
          <p:cNvSpPr/>
          <p:nvPr/>
        </p:nvSpPr>
        <p:spPr>
          <a:xfrm>
            <a:off x="3851920" y="4581128"/>
            <a:ext cx="4608512" cy="194421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Коммуникация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Чтение </a:t>
            </a:r>
            <a:r>
              <a:rPr lang="ru-RU" dirty="0" err="1" smtClean="0">
                <a:solidFill>
                  <a:schemeClr val="tx1"/>
                </a:solidFill>
              </a:rPr>
              <a:t>худ.литературы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РИСОВАНИЕ</a:t>
            </a:r>
            <a:endParaRPr lang="ru-RU" dirty="0"/>
          </a:p>
        </p:txBody>
      </p:sp>
      <p:pic>
        <p:nvPicPr>
          <p:cNvPr id="5" name="Содержимое 4" descr="DSCI130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714488"/>
            <a:ext cx="3810027" cy="2857520"/>
          </a:xfrm>
        </p:spPr>
      </p:pic>
      <p:pic>
        <p:nvPicPr>
          <p:cNvPr id="7" name="Рисунок 6" descr="DSCI13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4876" y="1643050"/>
            <a:ext cx="3643338" cy="2732504"/>
          </a:xfrm>
          <a:prstGeom prst="rect">
            <a:avLst/>
          </a:prstGeom>
        </p:spPr>
      </p:pic>
      <p:pic>
        <p:nvPicPr>
          <p:cNvPr id="9" name="Рисунок 8" descr="DSCI13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00364" y="4339810"/>
            <a:ext cx="3357586" cy="2518190"/>
          </a:xfrm>
          <a:prstGeom prst="rect">
            <a:avLst/>
          </a:prstGeom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1187624" y="0"/>
            <a:ext cx="6912768" cy="1872208"/>
          </a:xfrm>
          <a:prstGeom prst="horizontalScroll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Художественное творчество - лепка</a:t>
            </a:r>
            <a:endParaRPr lang="ru-RU" sz="2800" dirty="0"/>
          </a:p>
        </p:txBody>
      </p:sp>
      <p:pic>
        <p:nvPicPr>
          <p:cNvPr id="3" name="Рисунок 2" descr="DSCI20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717032"/>
            <a:ext cx="4187957" cy="31409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DSCI20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861048"/>
            <a:ext cx="3995936" cy="29969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5" name="Рисунок 4" descr="DSCI20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1700808"/>
            <a:ext cx="3995936" cy="299695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1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000501"/>
            <a:ext cx="4286248" cy="2857499"/>
          </a:xfrm>
          <a:prstGeom prst="rect">
            <a:avLst/>
          </a:prstGeom>
        </p:spPr>
      </p:pic>
      <p:pic>
        <p:nvPicPr>
          <p:cNvPr id="3" name="Рисунок 2" descr="IMG_11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095752"/>
            <a:ext cx="4143372" cy="2762248"/>
          </a:xfrm>
          <a:prstGeom prst="rect">
            <a:avLst/>
          </a:prstGeom>
        </p:spPr>
      </p:pic>
      <p:pic>
        <p:nvPicPr>
          <p:cNvPr id="4" name="Рисунок 3" descr="IMG_1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357166"/>
            <a:ext cx="5500694" cy="3667130"/>
          </a:xfrm>
          <a:prstGeom prst="rect">
            <a:avLst/>
          </a:prstGeom>
        </p:spPr>
      </p:pic>
      <p:pic>
        <p:nvPicPr>
          <p:cNvPr id="5" name="Рисунок 4" descr="IMG_114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1428736"/>
            <a:ext cx="5643570" cy="3762380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0" y="0"/>
            <a:ext cx="3428992" cy="264318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tx1"/>
                </a:solidFill>
              </a:rPr>
              <a:t>Конкурс «Наш друг – светофор»</a:t>
            </a:r>
            <a:endParaRPr lang="ru-RU" sz="28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YamatoPainting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Yamato Painting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>
            <a:shade val="90000"/>
          </a:schemeClr>
        </a:solidFill>
        <a:blipFill>
          <a:blip xmlns:r="http://schemas.openxmlformats.org/officeDocument/2006/relationships" r:embed="rId2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tile tx="0" ty="0" sx="120000" sy="120000" flip="xy" algn="t"/>
        </a:blipFill>
        <a:blipFill rotWithShape="0">
          <a:blip xmlns:r="http://schemas.openxmlformats.org/officeDocument/2006/relationships" r:embed="rId3">
            <a:duotone>
              <a:schemeClr val="phClr">
                <a:tint val="100000"/>
                <a:shade val="5000"/>
              </a:schemeClr>
              <a:schemeClr val="phClr">
                <a:shade val="100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</TotalTime>
  <Words>35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YamatoPainting</vt:lpstr>
      <vt:lpstr>Слайд 1</vt:lpstr>
      <vt:lpstr>Слайд 2</vt:lpstr>
      <vt:lpstr>РИСОВАНИЕ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1</cp:revision>
  <dcterms:created xsi:type="dcterms:W3CDTF">2013-03-23T18:15:21Z</dcterms:created>
  <dcterms:modified xsi:type="dcterms:W3CDTF">2013-03-23T18:19:51Z</dcterms:modified>
</cp:coreProperties>
</file>