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7BEE-2306-44E0-80D7-5230DBACC3D2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83F3588-BD1F-4C3E-9782-6919E1C261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7BEE-2306-44E0-80D7-5230DBACC3D2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3588-BD1F-4C3E-9782-6919E1C261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7BEE-2306-44E0-80D7-5230DBACC3D2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3588-BD1F-4C3E-9782-6919E1C261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7BEE-2306-44E0-80D7-5230DBACC3D2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83F3588-BD1F-4C3E-9782-6919E1C261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7BEE-2306-44E0-80D7-5230DBACC3D2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3588-BD1F-4C3E-9782-6919E1C2613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7BEE-2306-44E0-80D7-5230DBACC3D2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3588-BD1F-4C3E-9782-6919E1C261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7BEE-2306-44E0-80D7-5230DBACC3D2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83F3588-BD1F-4C3E-9782-6919E1C2613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7BEE-2306-44E0-80D7-5230DBACC3D2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3588-BD1F-4C3E-9782-6919E1C261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7BEE-2306-44E0-80D7-5230DBACC3D2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3588-BD1F-4C3E-9782-6919E1C261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7BEE-2306-44E0-80D7-5230DBACC3D2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3588-BD1F-4C3E-9782-6919E1C261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7BEE-2306-44E0-80D7-5230DBACC3D2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3588-BD1F-4C3E-9782-6919E1C2613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8B7BEE-2306-44E0-80D7-5230DBACC3D2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83F3588-BD1F-4C3E-9782-6919E1C2613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620689"/>
            <a:ext cx="7117180" cy="792087"/>
          </a:xfrm>
        </p:spPr>
        <p:txBody>
          <a:bodyPr>
            <a:normAutofit/>
          </a:bodyPr>
          <a:lstStyle/>
          <a:p>
            <a:r>
              <a:rPr lang="ru-RU" sz="1600" dirty="0" smtClean="0"/>
              <a:t>                                                       МБОУ «Юхмачинская СОШ» </a:t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Алькеевского района РТ    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55118" y="3068960"/>
            <a:ext cx="6172200" cy="18002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Презентация  к уроку математики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во 2классе по теме «Метр»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Составила : учитель начальных классов Калимуллина Р.Р.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 descr="C:\Users\Роза\AppData\Local\Microsoft\Windows\Temporary Internet Files\Content.IE5\2B37DBPC\MC90043266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2362572" cy="2290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Роза\AppData\Local\Microsoft\Windows\Temporary Internet Files\Content.IE5\G3P4QD43\MC90023272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537" y="4693887"/>
            <a:ext cx="2605087" cy="137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01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Математическая разминка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5+9-8+9-8+3-6+7</a:t>
            </a:r>
          </a:p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75-70+12-9+30-1+10</a:t>
            </a:r>
          </a:p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11+9-2+7+6+8-5+6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Числовые ряды</a:t>
            </a:r>
          </a:p>
          <a:p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15,12,40,3,21,37,69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Найдите лишнее число . Каждое двузначное число уменьшите на 1.</a:t>
            </a:r>
          </a:p>
          <a:p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027" name="Picture 3" descr="C:\Users\Роза\AppData\Local\Microsoft\Windows\Temporary Internet Files\Content.IE5\O7YO2K1F\MC90043744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412776"/>
            <a:ext cx="2088232" cy="227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99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Игра «Найди ошибки»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1575079"/>
            <a:ext cx="4343400" cy="47244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Яблоня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50 см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/>
          </a:p>
          <a:p>
            <a:pPr marL="0" indent="0">
              <a:buNone/>
            </a:pP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Тетрадь</a:t>
            </a:r>
            <a:r>
              <a:rPr lang="ru-RU" sz="4400" dirty="0" smtClean="0"/>
              <a:t>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 д м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Муха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 д м</a:t>
            </a:r>
          </a:p>
          <a:p>
            <a:endParaRPr lang="ru-RU" dirty="0"/>
          </a:p>
        </p:txBody>
      </p:sp>
      <p:pic>
        <p:nvPicPr>
          <p:cNvPr id="3075" name="Picture 3" descr="C:\Users\Роза\AppData\Local\Microsoft\Windows\Temporary Internet Files\Content.IE5\G3P4QD43\MC90043802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274320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Роза\AppData\Local\Microsoft\Windows\Temporary Internet Files\Content.IE5\2B37DBPC\MC90039140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060848"/>
            <a:ext cx="1333195" cy="181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Роза\AppData\Local\Microsoft\Windows\Temporary Internet Files\Content.IE5\G3P4QD43\MC90032524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797152"/>
            <a:ext cx="1817688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48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Измеряем ,чертим , сравниваем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1322090"/>
          </a:xfrm>
        </p:spPr>
        <p:txBody>
          <a:bodyPr>
            <a:noAutofit/>
          </a:bodyPr>
          <a:lstStyle/>
          <a:p>
            <a:r>
              <a:rPr lang="ru-RU" sz="4000" dirty="0" smtClean="0"/>
              <a:t>      Сантиметр                     дециметр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                              метр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81444" y="2204864"/>
            <a:ext cx="4290556" cy="305293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1см</a:t>
            </a:r>
          </a:p>
          <a:p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1д м=10см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1м=10 д м</a:t>
            </a:r>
          </a:p>
          <a:p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1м=100см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100" name="Picture 4" descr="C:\Users\Роза\AppData\Local\Microsoft\Windows\Temporary Internet Files\Content.IE5\2B37DBPC\MC90023272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37644"/>
            <a:ext cx="2604380" cy="137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Роза\AppData\Local\Microsoft\Windows\Temporary Internet Files\Content.IE5\O7YO2K1F\MC90023750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212976"/>
            <a:ext cx="1928813" cy="2295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49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«Угадай-ка»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сравни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Не ошибись!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1дм=?см</a:t>
            </a: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7дм=?см</a:t>
            </a: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35см=? 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 ?см</a:t>
            </a: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6м 9 д м=? 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</a:t>
            </a: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8м з д м=?д м</a:t>
            </a:r>
          </a:p>
          <a:p>
            <a:endParaRPr lang="ru-RU" dirty="0"/>
          </a:p>
        </p:txBody>
      </p:sp>
      <p:pic>
        <p:nvPicPr>
          <p:cNvPr id="5122" name="Picture 2" descr="C:\Users\Роза\AppData\Local\Microsoft\Windows\Temporary Internet Files\Content.IE5\XF9SGKBS\MC900370886[1].wm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2060848"/>
            <a:ext cx="309634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62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 задачу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Было 30м  - отрезал 10 м</a:t>
            </a:r>
          </a:p>
          <a:p>
            <a:pPr marL="0" indent="0">
              <a:buNone/>
            </a:pPr>
            <a:endParaRPr lang="ru-RU" sz="3600" dirty="0">
              <a:solidFill>
                <a:srgbClr val="00B050"/>
              </a:solidFill>
            </a:endParaRPr>
          </a:p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Было 30 м-отрезал 20 м</a:t>
            </a:r>
          </a:p>
          <a:p>
            <a:pPr marL="0" indent="0">
              <a:buNone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Вопрос:</a:t>
            </a:r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каком куске проволоки осталось больше и на сколько 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916832"/>
            <a:ext cx="352839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7873" y="4149080"/>
            <a:ext cx="352839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20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 задачу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277072"/>
          </a:xfrm>
        </p:spPr>
        <p:txBody>
          <a:bodyPr>
            <a:normAutofit lnSpcReduction="10000"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Было-12 м.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Сшила -2 сарафана,</a:t>
            </a:r>
          </a:p>
          <a:p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асходуя по 3 м на каждый сарафан.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Сколько метров осталось?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ln>
            <a:solidFill>
              <a:srgbClr val="00B0F0"/>
            </a:solidFill>
          </a:ln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3м</a:t>
            </a:r>
            <a:r>
              <a:rPr lang="ru-RU" dirty="0" smtClean="0"/>
              <a:t>     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 м</a:t>
            </a:r>
            <a:r>
              <a:rPr lang="ru-RU" dirty="0" smtClean="0"/>
              <a:t>      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  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12 м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Волна 4"/>
          <p:cNvSpPr/>
          <p:nvPr/>
        </p:nvSpPr>
        <p:spPr>
          <a:xfrm>
            <a:off x="4932040" y="2636912"/>
            <a:ext cx="3384376" cy="864096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868144" y="2348880"/>
            <a:ext cx="0" cy="1152128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836221" y="2348880"/>
            <a:ext cx="0" cy="136815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15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Ребусы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600" b="1" dirty="0" smtClean="0"/>
              <a:t>Те             </a:t>
            </a:r>
            <a:r>
              <a:rPr lang="ru-RU" sz="6600" b="1" dirty="0" smtClean="0">
                <a:solidFill>
                  <a:srgbClr val="FF0000"/>
                </a:solidFill>
              </a:rPr>
              <a:t>100</a:t>
            </a:r>
          </a:p>
          <a:p>
            <a:r>
              <a:rPr lang="ru-RU" sz="6600" b="1" dirty="0"/>
              <a:t> </a:t>
            </a:r>
            <a:r>
              <a:rPr lang="ru-RU" sz="6600" b="1" dirty="0" smtClean="0">
                <a:solidFill>
                  <a:srgbClr val="FF0000"/>
                </a:solidFill>
              </a:rPr>
              <a:t>100 </a:t>
            </a:r>
            <a:r>
              <a:rPr lang="ru-RU" sz="6600" b="1" dirty="0" smtClean="0"/>
              <a:t>                                </a:t>
            </a:r>
          </a:p>
          <a:p>
            <a:r>
              <a:rPr lang="ru-RU" sz="6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</a:t>
            </a:r>
          </a:p>
          <a:p>
            <a:r>
              <a:rPr lang="ru-RU" sz="6600" b="1" dirty="0" smtClean="0">
                <a:solidFill>
                  <a:srgbClr val="FF0000"/>
                </a:solidFill>
              </a:rPr>
              <a:t>100 </a:t>
            </a:r>
            <a:r>
              <a:rPr lang="ru-RU" sz="6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</a:t>
            </a:r>
            <a:endParaRPr lang="ru-RU" sz="6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C:\Users\Роза\AppData\Local\Microsoft\Windows\Temporary Internet Files\Content.IE5\O7YO2K1F\MC900440452[2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468438"/>
            <a:ext cx="13684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Роза\AppData\Local\Microsoft\Windows\Temporary Internet Files\Content.IE5\XF9SGKBS\MC90043382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368" y="2855158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Роза\AppData\Local\Microsoft\Windows\Temporary Internet Files\Content.IE5\2B37DBPC\MC90044157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545" y="3952409"/>
            <a:ext cx="1870075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427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Сосчитай-ка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548680"/>
            <a:ext cx="3008313" cy="48006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Сколько квадратов в этом платочке?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Роза\AppData\Local\Microsoft\Windows\Temporary Internet Files\Content.IE5\2B37DBPC\MC900352882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96752"/>
            <a:ext cx="331236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16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480</TotalTime>
  <Words>185</Words>
  <Application>Microsoft Office PowerPoint</Application>
  <PresentationFormat>Экран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                                                       МБОУ «Юхмачинская СОШ»                                                           Алькеевского района РТ    </vt:lpstr>
      <vt:lpstr>Математическая разминка</vt:lpstr>
      <vt:lpstr>         Игра «Найди ошибки»</vt:lpstr>
      <vt:lpstr>Измеряем ,чертим , сравниваем</vt:lpstr>
      <vt:lpstr>Игра «Угадай-ка»</vt:lpstr>
      <vt:lpstr>Реши задачу</vt:lpstr>
      <vt:lpstr>Реши задачу</vt:lpstr>
      <vt:lpstr>Ребусы</vt:lpstr>
      <vt:lpstr>Сосчитай-ка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Роза</dc:creator>
  <cp:lastModifiedBy>Роза</cp:lastModifiedBy>
  <cp:revision>29</cp:revision>
  <dcterms:created xsi:type="dcterms:W3CDTF">2013-01-26T19:02:04Z</dcterms:created>
  <dcterms:modified xsi:type="dcterms:W3CDTF">2013-03-12T15:43:46Z</dcterms:modified>
</cp:coreProperties>
</file>