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1" r:id="rId4"/>
    <p:sldId id="262" r:id="rId5"/>
    <p:sldId id="26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170CF-808B-40FD-8E8E-83500FD7C08A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4A324-505E-4EB1-970B-1F1B1B12AE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170CF-808B-40FD-8E8E-83500FD7C08A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4A324-505E-4EB1-970B-1F1B1B12AE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170CF-808B-40FD-8E8E-83500FD7C08A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4A324-505E-4EB1-970B-1F1B1B12AE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170CF-808B-40FD-8E8E-83500FD7C08A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4A324-505E-4EB1-970B-1F1B1B12AE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170CF-808B-40FD-8E8E-83500FD7C08A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4A324-505E-4EB1-970B-1F1B1B12AE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170CF-808B-40FD-8E8E-83500FD7C08A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4A324-505E-4EB1-970B-1F1B1B12AE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170CF-808B-40FD-8E8E-83500FD7C08A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4A324-505E-4EB1-970B-1F1B1B12AE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170CF-808B-40FD-8E8E-83500FD7C08A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4A324-505E-4EB1-970B-1F1B1B12AE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170CF-808B-40FD-8E8E-83500FD7C08A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4A324-505E-4EB1-970B-1F1B1B12AE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170CF-808B-40FD-8E8E-83500FD7C08A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4A324-505E-4EB1-970B-1F1B1B12AE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170CF-808B-40FD-8E8E-83500FD7C08A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4A324-505E-4EB1-970B-1F1B1B12AE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170CF-808B-40FD-8E8E-83500FD7C08A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74A324-505E-4EB1-970B-1F1B1B12AE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Rayskiy+sad-+penie+ptic.+-+Muzyka+dlya+dushi-relaksaciya..mp3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5.jpe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769c74614a258e8473f73d4682ab65e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Rayskiy+sad-+penie+ptic.+-+Muzyka+dlya+dushi-relaksaciya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000100" y="600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403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Девиз урока: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785926"/>
            <a:ext cx="8401080" cy="434023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4300" dirty="0" smtClean="0"/>
              <a:t>« Я умею думать, </a:t>
            </a:r>
          </a:p>
          <a:p>
            <a:pPr>
              <a:buNone/>
            </a:pPr>
            <a:r>
              <a:rPr lang="ru-RU" sz="4300" dirty="0" smtClean="0"/>
              <a:t>    я умею выбирать, </a:t>
            </a:r>
          </a:p>
          <a:p>
            <a:pPr>
              <a:buNone/>
            </a:pPr>
            <a:r>
              <a:rPr lang="ru-RU" sz="4300" dirty="0" smtClean="0"/>
              <a:t>Что полезно для здоровья,</a:t>
            </a:r>
          </a:p>
          <a:p>
            <a:pPr>
              <a:buNone/>
            </a:pPr>
            <a:r>
              <a:rPr lang="ru-RU" sz="4300" dirty="0" smtClean="0"/>
              <a:t>то и буду выбирать»</a:t>
            </a:r>
            <a:endParaRPr lang="ru-RU" sz="4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573953">
            <a:off x="1412875" y="3652838"/>
            <a:ext cx="1911350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endParaRPr lang="ru-RU" sz="4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075" name="Picture 7" descr="\\server\data\Работа методистов\МИД\! МиД_1 класс_издательство_22.07.11\Все рисунки для презентаций\без фона\Урок 9 Дерево ценностей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WordArt 18"/>
          <p:cNvSpPr>
            <a:spLocks noChangeArrowheads="1" noChangeShapeType="1" noTextEdit="1"/>
          </p:cNvSpPr>
          <p:nvPr/>
        </p:nvSpPr>
        <p:spPr bwMode="auto">
          <a:xfrm>
            <a:off x="467544" y="620688"/>
            <a:ext cx="8208912" cy="2286016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943124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>
                <a:ln w="11430">
                  <a:noFill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glow rad="101600">
                    <a:srgbClr val="FFFFCC"/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/>
              </a:rPr>
              <a:t>ценности нашей жизни</a:t>
            </a:r>
          </a:p>
        </p:txBody>
      </p:sp>
      <p:sp>
        <p:nvSpPr>
          <p:cNvPr id="19" name="WordArt 18"/>
          <p:cNvSpPr>
            <a:spLocks noChangeArrowheads="1" noChangeShapeType="1" noTextEdit="1"/>
          </p:cNvSpPr>
          <p:nvPr/>
        </p:nvSpPr>
        <p:spPr bwMode="auto">
          <a:xfrm rot="21236206">
            <a:off x="3291129" y="4786013"/>
            <a:ext cx="2903530" cy="1806417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21470965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000" b="1" kern="10" spc="600" dirty="0">
                <a:ln w="11430"/>
                <a:solidFill>
                  <a:srgbClr val="004A8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/>
              </a:rPr>
              <a:t>жизнь</a:t>
            </a:r>
          </a:p>
        </p:txBody>
      </p:sp>
      <p:pic>
        <p:nvPicPr>
          <p:cNvPr id="20" name="Содержимое 6" descr="зд1.png"/>
          <p:cNvPicPr>
            <a:picLocks noChangeAspect="1"/>
          </p:cNvPicPr>
          <p:nvPr/>
        </p:nvPicPr>
        <p:blipFill>
          <a:blip r:embed="rId3" cstate="print">
            <a:lum bright="-7000" contrast="3000"/>
          </a:blip>
          <a:srcRect l="-5749" t="-3148" r="-11750" b="-2555"/>
          <a:stretch>
            <a:fillRect/>
          </a:stretch>
        </p:blipFill>
        <p:spPr bwMode="auto">
          <a:xfrm>
            <a:off x="4453204" y="3173242"/>
            <a:ext cx="579379" cy="2928958"/>
          </a:xfrm>
          <a:prstGeom prst="trapezoid">
            <a:avLst>
              <a:gd name="adj" fmla="val 7024"/>
            </a:avLst>
          </a:prstGeom>
          <a:solidFill>
            <a:schemeClr val="bg1">
              <a:alpha val="65000"/>
            </a:schemeClr>
          </a:solidFill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2" name="Picture 2" descr="C:\Users\Acer\Desktop\e6019b30696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962274" y="3286124"/>
            <a:ext cx="2777134" cy="3571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33333E-6 L 0.35712 0.0018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8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51"/>
          <p:cNvSpPr>
            <a:spLocks noChangeArrowheads="1" noChangeShapeType="1" noTextEdit="1"/>
          </p:cNvSpPr>
          <p:nvPr/>
        </p:nvSpPr>
        <p:spPr bwMode="auto">
          <a:xfrm>
            <a:off x="1220788" y="404813"/>
            <a:ext cx="6911975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latin typeface="+mn-lt"/>
                <a:ea typeface="+mn-lt"/>
                <a:cs typeface="+mn-lt"/>
              </a:rPr>
              <a:t>ПРАВИЛА ЗДОРОВЬЯ</a:t>
            </a:r>
          </a:p>
        </p:txBody>
      </p:sp>
      <p:grpSp>
        <p:nvGrpSpPr>
          <p:cNvPr id="2" name="Группа 2"/>
          <p:cNvGrpSpPr>
            <a:grpSpLocks/>
          </p:cNvGrpSpPr>
          <p:nvPr/>
        </p:nvGrpSpPr>
        <p:grpSpPr bwMode="auto">
          <a:xfrm>
            <a:off x="1184275" y="2589213"/>
            <a:ext cx="3216275" cy="1082675"/>
            <a:chOff x="517846" y="2644584"/>
            <a:chExt cx="3216131" cy="1082912"/>
          </a:xfrm>
        </p:grpSpPr>
        <p:sp>
          <p:nvSpPr>
            <p:cNvPr id="6150" name="AutoShape 6"/>
            <p:cNvSpPr>
              <a:spLocks noChangeArrowheads="1"/>
            </p:cNvSpPr>
            <p:nvPr/>
          </p:nvSpPr>
          <p:spPr bwMode="auto">
            <a:xfrm>
              <a:off x="814696" y="3086006"/>
              <a:ext cx="2919281" cy="420779"/>
            </a:xfrm>
            <a:prstGeom prst="roundRect">
              <a:avLst>
                <a:gd name="adj" fmla="val 16667"/>
              </a:avLst>
            </a:prstGeom>
            <a:solidFill>
              <a:srgbClr val="FFFFE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pPr algn="r">
                <a:spcAft>
                  <a:spcPts val="1000"/>
                </a:spcAft>
                <a:defRPr/>
              </a:pPr>
              <a:r>
                <a:rPr lang="ru-RU" sz="2200" b="1" dirty="0">
                  <a:effectLst>
                    <a:outerShdw blurRad="38100" dist="38100" dir="2700000" algn="tl">
                      <a:srgbClr val="FFFFFF"/>
                    </a:outerShdw>
                  </a:effectLst>
                  <a:cs typeface="Arial" charset="0"/>
                </a:rPr>
                <a:t>Делай разминку</a:t>
              </a:r>
            </a:p>
          </p:txBody>
        </p:sp>
        <p:pic>
          <p:nvPicPr>
            <p:cNvPr id="4123" name="Picture 3" descr="\\server\data\Работа методистов\МИД\! МиД_1 класс_издательство_22.07.11\Все рисунки для презентаций\без фона\Урок 9 -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17846" y="2644584"/>
              <a:ext cx="775398" cy="1082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Группа 3"/>
          <p:cNvGrpSpPr>
            <a:grpSpLocks/>
          </p:cNvGrpSpPr>
          <p:nvPr/>
        </p:nvGrpSpPr>
        <p:grpSpPr bwMode="auto">
          <a:xfrm>
            <a:off x="2311400" y="4892675"/>
            <a:ext cx="3635375" cy="1033463"/>
            <a:chOff x="517846" y="5378745"/>
            <a:chExt cx="3635054" cy="1032647"/>
          </a:xfrm>
        </p:grpSpPr>
        <p:sp>
          <p:nvSpPr>
            <p:cNvPr id="6153" name="AutoShape 9"/>
            <p:cNvSpPr>
              <a:spLocks noChangeArrowheads="1"/>
            </p:cNvSpPr>
            <p:nvPr/>
          </p:nvSpPr>
          <p:spPr bwMode="auto">
            <a:xfrm>
              <a:off x="905162" y="5670614"/>
              <a:ext cx="3247738" cy="420356"/>
            </a:xfrm>
            <a:prstGeom prst="roundRect">
              <a:avLst>
                <a:gd name="adj" fmla="val 16667"/>
              </a:avLst>
            </a:prstGeom>
            <a:solidFill>
              <a:srgbClr val="FFFFE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pPr algn="r">
                <a:spcAft>
                  <a:spcPts val="1000"/>
                </a:spcAft>
                <a:defRPr/>
              </a:pPr>
              <a:r>
                <a:rPr lang="ru-RU" sz="2200" b="1">
                  <a:effectLst>
                    <a:outerShdw blurRad="38100" dist="38100" dir="2700000" algn="tl">
                      <a:srgbClr val="FFFFFF"/>
                    </a:outerShdw>
                  </a:effectLst>
                  <a:cs typeface="Arial" charset="0"/>
                </a:rPr>
                <a:t>Держи спину ровно</a:t>
              </a:r>
            </a:p>
          </p:txBody>
        </p:sp>
        <p:pic>
          <p:nvPicPr>
            <p:cNvPr id="4121" name="Picture 4" descr="\\server\data\Работа методистов\МИД\! МиД_1 класс_издательство_22.07.11\Все рисунки для презентаций\без фона\Урок 9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17846" y="5378745"/>
              <a:ext cx="751358" cy="10326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Группа 4"/>
          <p:cNvGrpSpPr>
            <a:grpSpLocks/>
          </p:cNvGrpSpPr>
          <p:nvPr/>
        </p:nvGrpSpPr>
        <p:grpSpPr bwMode="auto">
          <a:xfrm>
            <a:off x="3940175" y="5657850"/>
            <a:ext cx="3027363" cy="1079500"/>
            <a:chOff x="4353441" y="4951690"/>
            <a:chExt cx="3026847" cy="1080000"/>
          </a:xfrm>
        </p:grpSpPr>
        <p:sp>
          <p:nvSpPr>
            <p:cNvPr id="6167" name="AutoShape 23"/>
            <p:cNvSpPr>
              <a:spLocks noChangeArrowheads="1"/>
            </p:cNvSpPr>
            <p:nvPr/>
          </p:nvSpPr>
          <p:spPr bwMode="auto">
            <a:xfrm>
              <a:off x="4689934" y="5313808"/>
              <a:ext cx="2690354" cy="420883"/>
            </a:xfrm>
            <a:prstGeom prst="roundRect">
              <a:avLst>
                <a:gd name="adj" fmla="val 16667"/>
              </a:avLst>
            </a:prstGeom>
            <a:solidFill>
              <a:srgbClr val="FFFFE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pPr algn="r">
                <a:spcAft>
                  <a:spcPts val="1000"/>
                </a:spcAft>
                <a:defRPr/>
              </a:pPr>
              <a:r>
                <a:rPr lang="ru-RU" sz="2200" b="1" dirty="0">
                  <a:effectLst>
                    <a:outerShdw blurRad="38100" dist="38100" dir="2700000" algn="tl">
                      <a:srgbClr val="FFFFFF"/>
                    </a:outerShdw>
                  </a:effectLst>
                  <a:cs typeface="Arial" charset="0"/>
                </a:rPr>
                <a:t>Будь спокоен</a:t>
              </a:r>
              <a:endParaRPr lang="ru-RU" sz="2200" dirty="0">
                <a:cs typeface="Arial" charset="0"/>
              </a:endParaRPr>
            </a:p>
          </p:txBody>
        </p:sp>
        <p:pic>
          <p:nvPicPr>
            <p:cNvPr id="4119" name="Picture 5" descr="\\server\data\Работа методистов\МИД\! МиД_1 класс_издательство_22.07.11\Все рисунки для презентаций\без фона\Урок 9__000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353441" y="4951690"/>
              <a:ext cx="1013113" cy="10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250825" y="3763963"/>
            <a:ext cx="3689350" cy="860425"/>
            <a:chOff x="466290" y="4084956"/>
            <a:chExt cx="3689785" cy="859745"/>
          </a:xfrm>
        </p:grpSpPr>
        <p:sp>
          <p:nvSpPr>
            <p:cNvPr id="6170" name="AutoShape 26"/>
            <p:cNvSpPr>
              <a:spLocks noChangeArrowheads="1"/>
            </p:cNvSpPr>
            <p:nvPr/>
          </p:nvSpPr>
          <p:spPr bwMode="auto">
            <a:xfrm>
              <a:off x="701268" y="4470413"/>
              <a:ext cx="3454807" cy="420356"/>
            </a:xfrm>
            <a:prstGeom prst="roundRect">
              <a:avLst>
                <a:gd name="adj" fmla="val 16667"/>
              </a:avLst>
            </a:prstGeom>
            <a:solidFill>
              <a:srgbClr val="FFFFE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pPr algn="r">
                <a:spcAft>
                  <a:spcPts val="1000"/>
                </a:spcAft>
                <a:defRPr/>
              </a:pPr>
              <a:r>
                <a:rPr lang="ru-RU" sz="2200" b="1">
                  <a:effectLst>
                    <a:outerShdw blurRad="38100" dist="38100" dir="2700000" algn="tl">
                      <a:srgbClr val="FFFFFF"/>
                    </a:outerShdw>
                  </a:effectLst>
                  <a:cs typeface="Arial" charset="0"/>
                </a:rPr>
                <a:t>Соблюдай режим дня</a:t>
              </a:r>
            </a:p>
          </p:txBody>
        </p:sp>
        <p:pic>
          <p:nvPicPr>
            <p:cNvPr id="4117" name="Picture 6" descr="\\server\data\Работа методистов\МИД\! МиД_1 класс_издательство_22.07.11\Все рисунки для презентаций\без фона\Урок 9-5режим.pn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flipH="1">
              <a:off x="466290" y="4084956"/>
              <a:ext cx="616114" cy="859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" name="Группа 5"/>
          <p:cNvGrpSpPr>
            <a:grpSpLocks/>
          </p:cNvGrpSpPr>
          <p:nvPr/>
        </p:nvGrpSpPr>
        <p:grpSpPr bwMode="auto">
          <a:xfrm>
            <a:off x="5221288" y="3689350"/>
            <a:ext cx="3597275" cy="920750"/>
            <a:chOff x="5201598" y="3688375"/>
            <a:chExt cx="3461198" cy="921186"/>
          </a:xfrm>
        </p:grpSpPr>
        <p:sp>
          <p:nvSpPr>
            <p:cNvPr id="6173" name="AutoShape 29"/>
            <p:cNvSpPr>
              <a:spLocks noChangeArrowheads="1"/>
            </p:cNvSpPr>
            <p:nvPr/>
          </p:nvSpPr>
          <p:spPr bwMode="auto">
            <a:xfrm>
              <a:off x="5546801" y="4083850"/>
              <a:ext cx="3115995" cy="420886"/>
            </a:xfrm>
            <a:prstGeom prst="roundRect">
              <a:avLst>
                <a:gd name="adj" fmla="val 16667"/>
              </a:avLst>
            </a:prstGeom>
            <a:solidFill>
              <a:srgbClr val="FFFFE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pPr algn="r">
                <a:spcAft>
                  <a:spcPts val="1000"/>
                </a:spcAft>
                <a:defRPr/>
              </a:pPr>
              <a:r>
                <a:rPr lang="ru-RU" sz="2200" b="1" dirty="0">
                  <a:effectLst>
                    <a:outerShdw blurRad="38100" dist="38100" dir="2700000" algn="tl">
                      <a:srgbClr val="FFFFFF"/>
                    </a:outerShdw>
                  </a:effectLst>
                  <a:cs typeface="Arial" charset="0"/>
                </a:rPr>
                <a:t>Смотри телевизор</a:t>
              </a:r>
            </a:p>
          </p:txBody>
        </p:sp>
        <p:pic>
          <p:nvPicPr>
            <p:cNvPr id="4115" name="Picture 7" descr="\\server\data\Работа методистов\МИД\! МиД_1 класс_издательство_22.07.11\Все рисунки для презентаций\без фона\Урок 9-6смотриТВ.pn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201598" y="3688375"/>
              <a:ext cx="792010" cy="9211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7" name="Группа 7"/>
          <p:cNvGrpSpPr>
            <a:grpSpLocks/>
          </p:cNvGrpSpPr>
          <p:nvPr/>
        </p:nvGrpSpPr>
        <p:grpSpPr bwMode="auto">
          <a:xfrm>
            <a:off x="4799013" y="2557463"/>
            <a:ext cx="3975100" cy="1030287"/>
            <a:chOff x="4336481" y="2632216"/>
            <a:chExt cx="3975669" cy="1030548"/>
          </a:xfrm>
        </p:grpSpPr>
        <p:sp>
          <p:nvSpPr>
            <p:cNvPr id="6164" name="AutoShape 20"/>
            <p:cNvSpPr>
              <a:spLocks noChangeArrowheads="1"/>
            </p:cNvSpPr>
            <p:nvPr/>
          </p:nvSpPr>
          <p:spPr bwMode="auto">
            <a:xfrm>
              <a:off x="4596868" y="2902159"/>
              <a:ext cx="3715282" cy="420794"/>
            </a:xfrm>
            <a:prstGeom prst="roundRect">
              <a:avLst>
                <a:gd name="adj" fmla="val 16667"/>
              </a:avLst>
            </a:prstGeom>
            <a:solidFill>
              <a:srgbClr val="FFFFE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pPr algn="r">
                <a:spcAft>
                  <a:spcPts val="1000"/>
                </a:spcAft>
                <a:defRPr/>
              </a:pPr>
              <a:r>
                <a:rPr lang="ru-RU" sz="2200" b="1" dirty="0">
                  <a:effectLst>
                    <a:outerShdw blurRad="38100" dist="38100" dir="2700000" algn="tl">
                      <a:srgbClr val="FFFFFF"/>
                    </a:outerShdw>
                  </a:effectLst>
                  <a:cs typeface="Arial" charset="0"/>
                </a:rPr>
                <a:t>Поднимай настроение</a:t>
              </a:r>
            </a:p>
          </p:txBody>
        </p:sp>
        <p:pic>
          <p:nvPicPr>
            <p:cNvPr id="4113" name="Picture 8" descr="\\server\data\Работа методистов\МИД\! МиД_1 класс_издательство_22.07.11\Все рисунки для презентаций\без фона\Урок 9-7настроение.png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 flipH="1">
              <a:off x="4336481" y="2632216"/>
              <a:ext cx="737643" cy="10305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8" name="Группа 6"/>
          <p:cNvGrpSpPr>
            <a:grpSpLocks/>
          </p:cNvGrpSpPr>
          <p:nvPr/>
        </p:nvGrpSpPr>
        <p:grpSpPr bwMode="auto">
          <a:xfrm>
            <a:off x="4500563" y="1665288"/>
            <a:ext cx="3306762" cy="796925"/>
            <a:chOff x="5042178" y="1658902"/>
            <a:chExt cx="3708668" cy="797730"/>
          </a:xfrm>
        </p:grpSpPr>
        <p:sp>
          <p:nvSpPr>
            <p:cNvPr id="6161" name="AutoShape 17"/>
            <p:cNvSpPr>
              <a:spLocks noChangeArrowheads="1"/>
            </p:cNvSpPr>
            <p:nvPr/>
          </p:nvSpPr>
          <p:spPr bwMode="auto">
            <a:xfrm>
              <a:off x="5476607" y="1930638"/>
              <a:ext cx="3274239" cy="421113"/>
            </a:xfrm>
            <a:prstGeom prst="roundRect">
              <a:avLst>
                <a:gd name="adj" fmla="val 16667"/>
              </a:avLst>
            </a:prstGeom>
            <a:solidFill>
              <a:srgbClr val="FFFFE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pPr algn="r">
                <a:spcAft>
                  <a:spcPts val="1000"/>
                </a:spcAft>
                <a:defRPr/>
              </a:pPr>
              <a:r>
                <a:rPr lang="ru-RU" sz="2200" b="1">
                  <a:effectLst>
                    <a:outerShdw blurRad="38100" dist="38100" dir="2700000" algn="tl">
                      <a:srgbClr val="FFFFFF"/>
                    </a:outerShdw>
                  </a:effectLst>
                  <a:cs typeface="Arial" charset="0"/>
                </a:rPr>
                <a:t>Береги зрение</a:t>
              </a:r>
            </a:p>
          </p:txBody>
        </p:sp>
        <p:pic>
          <p:nvPicPr>
            <p:cNvPr id="4111" name="Picture 9" descr="\\server\data\Работа методистов\МИД\! МиД_1 класс_издательство_22.07.11\Все рисунки для презентаций\без фона\Урок 9-4береги зрение.png"/>
            <p:cNvPicPr>
              <a:picLocks noChangeAspect="1" noChangeArrowheads="1"/>
            </p:cNvPicPr>
            <p:nvPr/>
          </p:nvPicPr>
          <p:blipFill>
            <a:blip r:embed="rId8"/>
            <a:srcRect t="8064" r="13786" b="16811"/>
            <a:stretch>
              <a:fillRect/>
            </a:stretch>
          </p:blipFill>
          <p:spPr bwMode="auto">
            <a:xfrm>
              <a:off x="5042178" y="1658902"/>
              <a:ext cx="771467" cy="7977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" name="Группа 8"/>
          <p:cNvGrpSpPr>
            <a:grpSpLocks/>
          </p:cNvGrpSpPr>
          <p:nvPr/>
        </p:nvGrpSpPr>
        <p:grpSpPr bwMode="auto">
          <a:xfrm>
            <a:off x="401638" y="1398588"/>
            <a:ext cx="3270250" cy="1063625"/>
            <a:chOff x="345998" y="1398932"/>
            <a:chExt cx="3271121" cy="1063862"/>
          </a:xfrm>
        </p:grpSpPr>
        <p:sp>
          <p:nvSpPr>
            <p:cNvPr id="30" name="AutoShape 23"/>
            <p:cNvSpPr>
              <a:spLocks noChangeArrowheads="1"/>
            </p:cNvSpPr>
            <p:nvPr/>
          </p:nvSpPr>
          <p:spPr bwMode="auto">
            <a:xfrm>
              <a:off x="696928" y="1845118"/>
              <a:ext cx="2920191" cy="420782"/>
            </a:xfrm>
            <a:prstGeom prst="roundRect">
              <a:avLst>
                <a:gd name="adj" fmla="val 16667"/>
              </a:avLst>
            </a:prstGeom>
            <a:solidFill>
              <a:srgbClr val="FFFFE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pPr algn="r">
                <a:spcAft>
                  <a:spcPts val="1000"/>
                </a:spcAft>
                <a:defRPr/>
              </a:pPr>
              <a:r>
                <a:rPr lang="ru-RU" sz="2200" b="1" dirty="0">
                  <a:effectLst>
                    <a:outerShdw blurRad="38100" dist="38100" dir="2700000" algn="tl">
                      <a:srgbClr val="FFFFFF"/>
                    </a:outerShdw>
                  </a:effectLst>
                  <a:cs typeface="Arial" charset="0"/>
                </a:rPr>
                <a:t>Верь в себя</a:t>
              </a:r>
              <a:endParaRPr lang="ru-RU" sz="2200" dirty="0">
                <a:cs typeface="Arial" charset="0"/>
              </a:endParaRPr>
            </a:p>
          </p:txBody>
        </p:sp>
        <p:pic>
          <p:nvPicPr>
            <p:cNvPr id="4109" name="Picture 10" descr="\\server\data\Работа методистов\МИД\! МиД_1 класс_издательство_22.07.11\Все рисунки для презентаций\без фона\Урок 9 верь в себя.png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 flipH="1">
              <a:off x="345998" y="1398932"/>
              <a:ext cx="650216" cy="1063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8" name="Picture 2" descr="C:\Users\Acer\Desktop\e6019b306966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373620" y="4643446"/>
            <a:ext cx="1556066" cy="20013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20" name="AutoShape 68"/>
          <p:cNvSpPr>
            <a:spLocks noChangeArrowheads="1"/>
          </p:cNvSpPr>
          <p:nvPr/>
        </p:nvSpPr>
        <p:spPr bwMode="auto">
          <a:xfrm>
            <a:off x="4708525" y="1266825"/>
            <a:ext cx="4330700" cy="5475288"/>
          </a:xfrm>
          <a:prstGeom prst="flowChartAlternateProcess">
            <a:avLst/>
          </a:prstGeom>
          <a:solidFill>
            <a:srgbClr val="FFE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3619" name="AutoShape 67"/>
          <p:cNvSpPr>
            <a:spLocks noChangeArrowheads="1"/>
          </p:cNvSpPr>
          <p:nvPr/>
        </p:nvSpPr>
        <p:spPr bwMode="auto">
          <a:xfrm>
            <a:off x="84138" y="1266825"/>
            <a:ext cx="4500562" cy="5475288"/>
          </a:xfrm>
          <a:prstGeom prst="flowChartAlternateProcess">
            <a:avLst/>
          </a:prstGeom>
          <a:solidFill>
            <a:srgbClr val="FFFFC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3583" name="WordArt 31"/>
          <p:cNvSpPr>
            <a:spLocks noChangeArrowheads="1" noChangeShapeType="1" noTextEdit="1"/>
          </p:cNvSpPr>
          <p:nvPr/>
        </p:nvSpPr>
        <p:spPr bwMode="auto">
          <a:xfrm>
            <a:off x="642938" y="1373188"/>
            <a:ext cx="3495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6">
                    <a:lumMod val="75000"/>
                  </a:schemeClr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Здоровье тела</a:t>
            </a:r>
          </a:p>
        </p:txBody>
      </p:sp>
      <p:sp>
        <p:nvSpPr>
          <p:cNvPr id="23584" name="WordArt 32"/>
          <p:cNvSpPr>
            <a:spLocks noChangeArrowheads="1" noChangeShapeType="1" noTextEdit="1"/>
          </p:cNvSpPr>
          <p:nvPr/>
        </p:nvSpPr>
        <p:spPr bwMode="auto">
          <a:xfrm>
            <a:off x="5065713" y="1363663"/>
            <a:ext cx="3525837" cy="6842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Здоровье духа</a:t>
            </a:r>
          </a:p>
        </p:txBody>
      </p:sp>
      <p:pic>
        <p:nvPicPr>
          <p:cNvPr id="19458" name="Picture 2" descr="C:\Users\Kigel\Pictures\правила здэталон.png"/>
          <p:cNvPicPr>
            <a:picLocks noChangeAspect="1" noChangeArrowheads="1"/>
          </p:cNvPicPr>
          <p:nvPr/>
        </p:nvPicPr>
        <p:blipFill>
          <a:blip r:embed="rId2"/>
          <a:srcRect l="3966" t="14082" r="48018" b="63432"/>
          <a:stretch>
            <a:fillRect/>
          </a:stretch>
        </p:blipFill>
        <p:spPr bwMode="auto">
          <a:xfrm>
            <a:off x="4675188" y="2125663"/>
            <a:ext cx="429895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 descr="C:\Users\Kigel\Pictures\правила здэталон.png"/>
          <p:cNvPicPr>
            <a:picLocks noChangeAspect="1" noChangeArrowheads="1"/>
          </p:cNvPicPr>
          <p:nvPr/>
        </p:nvPicPr>
        <p:blipFill>
          <a:blip r:embed="rId2"/>
          <a:srcRect l="3662" t="36568" r="48618" b="47096"/>
          <a:stretch>
            <a:fillRect/>
          </a:stretch>
        </p:blipFill>
        <p:spPr bwMode="auto">
          <a:xfrm>
            <a:off x="4672013" y="3476625"/>
            <a:ext cx="4273550" cy="98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5" descr="C:\Users\Kigel\Pictures\правила здэталон.png"/>
          <p:cNvPicPr>
            <a:picLocks noChangeAspect="1" noChangeArrowheads="1"/>
          </p:cNvPicPr>
          <p:nvPr/>
        </p:nvPicPr>
        <p:blipFill>
          <a:blip r:embed="rId2"/>
          <a:srcRect l="3111" t="71709" r="49097" b="6300"/>
          <a:stretch>
            <a:fillRect/>
          </a:stretch>
        </p:blipFill>
        <p:spPr bwMode="auto">
          <a:xfrm>
            <a:off x="4673600" y="4562475"/>
            <a:ext cx="427831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7" descr="C:\Users\Kigel\Pictures\правила здэталон.png"/>
          <p:cNvPicPr>
            <a:picLocks noChangeAspect="1" noChangeArrowheads="1"/>
          </p:cNvPicPr>
          <p:nvPr/>
        </p:nvPicPr>
        <p:blipFill>
          <a:blip r:embed="rId3"/>
          <a:srcRect l="3111" t="52892" r="48445" b="28519"/>
          <a:stretch>
            <a:fillRect/>
          </a:stretch>
        </p:blipFill>
        <p:spPr bwMode="auto">
          <a:xfrm>
            <a:off x="334963" y="1936750"/>
            <a:ext cx="4021137" cy="103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6" descr="C:\Users\Kigel\Pictures\правила здэталон.png"/>
          <p:cNvPicPr>
            <a:picLocks noChangeAspect="1" noChangeArrowheads="1"/>
          </p:cNvPicPr>
          <p:nvPr/>
        </p:nvPicPr>
        <p:blipFill>
          <a:blip r:embed="rId2"/>
          <a:srcRect l="52591" t="16824" r="3062" b="57993"/>
          <a:stretch>
            <a:fillRect/>
          </a:stretch>
        </p:blipFill>
        <p:spPr bwMode="auto">
          <a:xfrm>
            <a:off x="385763" y="2747963"/>
            <a:ext cx="3970337" cy="151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8" descr="C:\Users\Kigel\Pictures\правила здэталон.png"/>
          <p:cNvPicPr>
            <a:picLocks noChangeAspect="1" noChangeArrowheads="1"/>
          </p:cNvPicPr>
          <p:nvPr/>
        </p:nvPicPr>
        <p:blipFill>
          <a:blip r:embed="rId2"/>
          <a:srcRect l="52591" t="44955" r="3062" b="32300"/>
          <a:stretch>
            <a:fillRect/>
          </a:stretch>
        </p:blipFill>
        <p:spPr bwMode="auto">
          <a:xfrm>
            <a:off x="385763" y="4141788"/>
            <a:ext cx="3970337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 descr="C:\Users\Kigel\Pictures\правила здэталон.png"/>
          <p:cNvPicPr>
            <a:picLocks noChangeAspect="1" noChangeArrowheads="1"/>
          </p:cNvPicPr>
          <p:nvPr/>
        </p:nvPicPr>
        <p:blipFill>
          <a:blip r:embed="rId2"/>
          <a:srcRect l="52591" t="69669" r="3062" b="5847"/>
          <a:stretch>
            <a:fillRect/>
          </a:stretch>
        </p:blipFill>
        <p:spPr bwMode="auto">
          <a:xfrm>
            <a:off x="385763" y="5257800"/>
            <a:ext cx="3970337" cy="147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900113" y="404813"/>
            <a:ext cx="6911975" cy="647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FF0000"/>
                </a:solidFill>
              </a:rPr>
              <a:t>ПРАВИЛА ЗДОРОВЬЯ</a:t>
            </a:r>
          </a:p>
        </p:txBody>
      </p:sp>
      <p:pic>
        <p:nvPicPr>
          <p:cNvPr id="15" name="Picture 2" descr="C:\Users\Acer\Desktop\e6019b30696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98927" y="0"/>
            <a:ext cx="945073" cy="12155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20" grpId="0" animBg="1"/>
      <p:bldP spid="23619" grpId="0" animBg="1"/>
      <p:bldP spid="23583" grpId="0" animBg="1"/>
      <p:bldP spid="23584" grpId="0" animBg="1"/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55</Words>
  <Application>Microsoft Office PowerPoint</Application>
  <PresentationFormat>Экран (4:3)</PresentationFormat>
  <Paragraphs>19</Paragraphs>
  <Slides>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Девиз урока: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Acer</cp:lastModifiedBy>
  <cp:revision>24</cp:revision>
  <dcterms:created xsi:type="dcterms:W3CDTF">2013-03-18T19:04:28Z</dcterms:created>
  <dcterms:modified xsi:type="dcterms:W3CDTF">2013-03-22T20:24:57Z</dcterms:modified>
</cp:coreProperties>
</file>