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3" r:id="rId6"/>
    <p:sldId id="266" r:id="rId7"/>
    <p:sldId id="264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D814F-F175-453A-996A-1BFF3DA63AA7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D50B6-86EB-4BD8-A718-2A8F3398EF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D814F-F175-453A-996A-1BFF3DA63AA7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D50B6-86EB-4BD8-A718-2A8F3398EF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D814F-F175-453A-996A-1BFF3DA63AA7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D50B6-86EB-4BD8-A718-2A8F3398EF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D814F-F175-453A-996A-1BFF3DA63AA7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D50B6-86EB-4BD8-A718-2A8F3398EF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D814F-F175-453A-996A-1BFF3DA63AA7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D50B6-86EB-4BD8-A718-2A8F3398EF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D814F-F175-453A-996A-1BFF3DA63AA7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D50B6-86EB-4BD8-A718-2A8F3398EF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D814F-F175-453A-996A-1BFF3DA63AA7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D50B6-86EB-4BD8-A718-2A8F3398EF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D814F-F175-453A-996A-1BFF3DA63AA7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D50B6-86EB-4BD8-A718-2A8F3398EF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D814F-F175-453A-996A-1BFF3DA63AA7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D50B6-86EB-4BD8-A718-2A8F3398EF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D814F-F175-453A-996A-1BFF3DA63AA7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D50B6-86EB-4BD8-A718-2A8F3398EF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D814F-F175-453A-996A-1BFF3DA63AA7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D50B6-86EB-4BD8-A718-2A8F3398EF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D814F-F175-453A-996A-1BFF3DA63AA7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D50B6-86EB-4BD8-A718-2A8F3398EFE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dmin\Desktop\картинки\1353413389_pova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88640"/>
            <a:ext cx="3024336" cy="3298139"/>
          </a:xfrm>
          <a:prstGeom prst="rect">
            <a:avLst/>
          </a:prstGeom>
          <a:noFill/>
        </p:spPr>
      </p:pic>
      <p:pic>
        <p:nvPicPr>
          <p:cNvPr id="1028" name="Picture 4" descr="C:\Users\admin\Desktop\картинки\02_Kuznetso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717032"/>
            <a:ext cx="3888432" cy="2902842"/>
          </a:xfrm>
          <a:prstGeom prst="rect">
            <a:avLst/>
          </a:prstGeom>
          <a:noFill/>
        </p:spPr>
      </p:pic>
      <p:pic>
        <p:nvPicPr>
          <p:cNvPr id="1029" name="Picture 5" descr="C:\Users\admin\Desktop\картинки\2-shve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76672"/>
            <a:ext cx="3672408" cy="2880320"/>
          </a:xfrm>
          <a:prstGeom prst="rect">
            <a:avLst/>
          </a:prstGeom>
          <a:noFill/>
        </p:spPr>
      </p:pic>
      <p:pic>
        <p:nvPicPr>
          <p:cNvPr id="1030" name="Picture 6" descr="C:\Users\admin\Desktop\картинки\11140347-n--n-n--n-n----n--nf-n---nzn---n-n------n-n--nz----n----n--nzn--n-n----nf---n-------n--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501008"/>
            <a:ext cx="3810000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admin\Desktop\картинки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476672"/>
            <a:ext cx="2803004" cy="3168352"/>
          </a:xfrm>
          <a:prstGeom prst="rect">
            <a:avLst/>
          </a:prstGeom>
          <a:noFill/>
        </p:spPr>
      </p:pic>
      <p:pic>
        <p:nvPicPr>
          <p:cNvPr id="2052" name="Picture 4" descr="C:\Users\admin\Desktop\картинки\detskiy-den-rozhdeni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068960"/>
            <a:ext cx="3989668" cy="3169177"/>
          </a:xfrm>
          <a:prstGeom prst="rect">
            <a:avLst/>
          </a:prstGeom>
          <a:noFill/>
        </p:spPr>
      </p:pic>
      <p:pic>
        <p:nvPicPr>
          <p:cNvPr id="2053" name="Picture 5" descr="C:\Users\admin\Desktop\картинки\most-unsuccessful-gifts-march-8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7" y="260648"/>
            <a:ext cx="3960440" cy="3406965"/>
          </a:xfrm>
          <a:prstGeom prst="rect">
            <a:avLst/>
          </a:prstGeom>
          <a:noFill/>
        </p:spPr>
      </p:pic>
      <p:pic>
        <p:nvPicPr>
          <p:cNvPr id="8" name="Объект 6"/>
          <p:cNvPicPr>
            <a:picLocks noGrp="1" noChangeAspect="1"/>
          </p:cNvPicPr>
          <p:nvPr>
            <p:ph sz="quarter" idx="4294967295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467544" y="4077072"/>
            <a:ext cx="3816424" cy="25774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09011989\Рабочий стол\п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050" y="473075"/>
            <a:ext cx="1150938" cy="145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Documents and Settings\09011989\Рабочий стол\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38" y="1557338"/>
            <a:ext cx="1214437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C:\Documents and Settings\09011989\Рабочий стол\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9988" y="477838"/>
            <a:ext cx="1182687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C:\Documents and Settings\09011989\Рабочий стол\з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5525" y="1520825"/>
            <a:ext cx="1111250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C:\Documents and Settings\09011989\Рабочий стол\д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6775" y="477838"/>
            <a:ext cx="11334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 descr="C:\Documents and Settings\09011989\Рабочий стол\н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21363" y="1520825"/>
            <a:ext cx="1198562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8" descr="C:\Documents and Settings\09011989\Рабочий стол\и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77050" y="403225"/>
            <a:ext cx="1135063" cy="143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C:\Documents and Settings\09011989\Рабочий стол\к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812361" y="1412875"/>
            <a:ext cx="1080119" cy="139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Прямая со стрелкой 13"/>
          <p:cNvCxnSpPr>
            <a:stCxn id="5" idx="2"/>
          </p:cNvCxnSpPr>
          <p:nvPr/>
        </p:nvCxnSpPr>
        <p:spPr>
          <a:xfrm>
            <a:off x="721519" y="1925638"/>
            <a:ext cx="34057" cy="40956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6" idx="2"/>
          </p:cNvCxnSpPr>
          <p:nvPr/>
        </p:nvCxnSpPr>
        <p:spPr>
          <a:xfrm>
            <a:off x="1821657" y="3068638"/>
            <a:ext cx="158055" cy="2232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7" idx="2"/>
          </p:cNvCxnSpPr>
          <p:nvPr/>
        </p:nvCxnSpPr>
        <p:spPr>
          <a:xfrm flipH="1">
            <a:off x="2915816" y="1844675"/>
            <a:ext cx="115516" cy="20883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8" idx="2"/>
          </p:cNvCxnSpPr>
          <p:nvPr/>
        </p:nvCxnSpPr>
        <p:spPr>
          <a:xfrm flipH="1">
            <a:off x="3779912" y="2924175"/>
            <a:ext cx="341238" cy="21610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9" idx="2"/>
          </p:cNvCxnSpPr>
          <p:nvPr/>
        </p:nvCxnSpPr>
        <p:spPr>
          <a:xfrm flipH="1">
            <a:off x="4932040" y="1906588"/>
            <a:ext cx="311473" cy="20984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10" idx="2"/>
          </p:cNvCxnSpPr>
          <p:nvPr/>
        </p:nvCxnSpPr>
        <p:spPr>
          <a:xfrm flipH="1">
            <a:off x="5868144" y="3033713"/>
            <a:ext cx="552500" cy="21234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>
            <a:off x="7380312" y="764704"/>
            <a:ext cx="208286" cy="36229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12" idx="2"/>
          </p:cNvCxnSpPr>
          <p:nvPr/>
        </p:nvCxnSpPr>
        <p:spPr>
          <a:xfrm flipH="1">
            <a:off x="7956376" y="2811463"/>
            <a:ext cx="396045" cy="34258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51520" y="6237312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потрясающий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1187624" y="551723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радостный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2267744" y="407707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азартный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2771800" y="537321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з</a:t>
            </a:r>
            <a:r>
              <a:rPr lang="ru-RU" dirty="0" smtClean="0"/>
              <a:t>абавный 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4211960" y="429309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д</a:t>
            </a:r>
            <a:r>
              <a:rPr lang="ru-RU" dirty="0" smtClean="0"/>
              <a:t>обрый 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4716016" y="537321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необычный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6372200" y="472514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интересный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7524328" y="630932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красивый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525145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Ожегов </a:t>
            </a: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С.И.</a:t>
            </a: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Праздник –день торжества, установленный в честь или в память какого-нибудь выдающегося события; день радости и торжества по поводу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 чего-нибудь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; день игр и развлечений;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день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не рабочий и выходной. </a:t>
            </a:r>
            <a:endParaRPr lang="ru-RU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Documents and Settings\User\Рабочий стол\Новая папка\pic_2003-02-20_0019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0338" y="334963"/>
            <a:ext cx="1366837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D:\Documents and Settings\User\Рабочий стол\Новая папка\день побед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2508250"/>
            <a:ext cx="1439863" cy="2024063"/>
          </a:xfrm>
          <a:prstGeom prst="rect">
            <a:avLst/>
          </a:prstGeom>
          <a:noFill/>
          <a:ln w="76200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4" name="Picture 3" descr="D:\Documents and Settings\User\Рабочий стол\Новая папка\женский день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288" y="404813"/>
            <a:ext cx="1295400" cy="1931987"/>
          </a:xfrm>
          <a:prstGeom prst="rect">
            <a:avLst/>
          </a:prstGeom>
          <a:noFill/>
          <a:ln w="76200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5" name="Picture 9" descr="D:\Documents and Settings\User\Рабочий стол\Новая папка\день учител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404813"/>
            <a:ext cx="1582737" cy="1624012"/>
          </a:xfrm>
          <a:prstGeom prst="rect">
            <a:avLst/>
          </a:prstGeom>
          <a:noFill/>
          <a:ln w="76200">
            <a:solidFill>
              <a:srgbClr val="3333CC"/>
            </a:solidFill>
            <a:miter lim="800000"/>
            <a:headEnd/>
            <a:tailEnd/>
          </a:ln>
        </p:spPr>
      </p:pic>
      <p:pic>
        <p:nvPicPr>
          <p:cNvPr id="6" name="Picture 7" descr="D:\Documents and Settings\User\Рабочий стол\Новая папка\Рамка 50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9338" y="334963"/>
            <a:ext cx="1441450" cy="2144712"/>
          </a:xfrm>
          <a:prstGeom prst="rect">
            <a:avLst/>
          </a:prstGeom>
          <a:noFill/>
          <a:ln w="76200">
            <a:solidFill>
              <a:srgbClr val="3333CC"/>
            </a:solidFill>
            <a:miter lim="800000"/>
            <a:headEnd/>
            <a:tailEnd/>
          </a:ln>
        </p:spPr>
      </p:pic>
      <p:pic>
        <p:nvPicPr>
          <p:cNvPr id="3074" name="Picture 2" descr="C:\Users\Alibekov\Desktop\da6fd5d45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27713" y="2654300"/>
            <a:ext cx="2925762" cy="218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C:\Users\Alibekov\Desktop\1_may-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11413" y="3494088"/>
            <a:ext cx="2941637" cy="220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250825" y="908050"/>
            <a:ext cx="3744913" cy="5238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Monotype Corsiva" pitchFamily="66" charset="0"/>
              </a:rPr>
              <a:t>ГОСУДАРСТВЕННЫЕ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395288" y="2708275"/>
            <a:ext cx="38163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>
                <a:solidFill>
                  <a:srgbClr val="C00000"/>
                </a:solidFill>
                <a:latin typeface="Monotype Corsiva" pitchFamily="66" charset="0"/>
              </a:rPr>
              <a:t>народные</a:t>
            </a:r>
          </a:p>
        </p:txBody>
      </p:sp>
      <p:sp>
        <p:nvSpPr>
          <p:cNvPr id="13317" name="TextBox 1"/>
          <p:cNvSpPr txBox="1">
            <a:spLocks noChangeArrowheads="1"/>
          </p:cNvSpPr>
          <p:nvPr/>
        </p:nvSpPr>
        <p:spPr bwMode="auto">
          <a:xfrm>
            <a:off x="395288" y="4581525"/>
            <a:ext cx="4032250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>
                <a:solidFill>
                  <a:srgbClr val="FF0000"/>
                </a:solidFill>
                <a:latin typeface="Monotype Corsiva" pitchFamily="66" charset="0"/>
              </a:rPr>
              <a:t>общественные</a:t>
            </a:r>
          </a:p>
        </p:txBody>
      </p:sp>
      <p:pic>
        <p:nvPicPr>
          <p:cNvPr id="13318" name="Объект 6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276474"/>
            <a:ext cx="2736304" cy="2304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C:\Users\admin\Desktop\картинки\most-unsuccessful-gifts-march-8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79864" y="4293096"/>
            <a:ext cx="3396591" cy="2198390"/>
          </a:xfrm>
          <a:prstGeom prst="rect">
            <a:avLst/>
          </a:prstGeom>
          <a:noFill/>
        </p:spPr>
      </p:pic>
      <p:pic>
        <p:nvPicPr>
          <p:cNvPr id="4099" name="Picture 3" descr="C:\Users\admin\Desktop\картинки\den-rossi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260648"/>
            <a:ext cx="3312368" cy="22731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admin\Desktop\картинки\chaga bair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88640"/>
            <a:ext cx="4824536" cy="4176464"/>
          </a:xfrm>
          <a:prstGeom prst="rect">
            <a:avLst/>
          </a:prstGeom>
          <a:noFill/>
        </p:spPr>
      </p:pic>
      <p:pic>
        <p:nvPicPr>
          <p:cNvPr id="3076" name="Picture 4" descr="C:\Users\admin\Desktop\картинки\11405c0622e8b2b45fc97b8f5ed007e4_navruz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36912"/>
            <a:ext cx="4111104" cy="365784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39552" y="548680"/>
            <a:ext cx="432048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u="sng" dirty="0" smtClean="0"/>
              <a:t>Республика Алтай </a:t>
            </a:r>
            <a:r>
              <a:rPr lang="ru-RU" sz="3200" dirty="0" smtClean="0"/>
              <a:t>–</a:t>
            </a:r>
          </a:p>
          <a:p>
            <a:r>
              <a:rPr lang="ru-RU" sz="3200" dirty="0"/>
              <a:t> </a:t>
            </a:r>
            <a:r>
              <a:rPr lang="ru-RU" sz="3200" dirty="0" smtClean="0"/>
              <a:t>           Чага-Байрам        </a:t>
            </a:r>
          </a:p>
          <a:p>
            <a:r>
              <a:rPr lang="ru-RU" sz="3200" dirty="0"/>
              <a:t> </a:t>
            </a:r>
            <a:r>
              <a:rPr lang="ru-RU" sz="3200" dirty="0" smtClean="0"/>
              <a:t>                                     </a:t>
            </a:r>
            <a:r>
              <a:rPr lang="ru-RU" sz="3200" dirty="0" err="1" smtClean="0"/>
              <a:t>Наурыз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8000" smtClean="0">
                <a:solidFill>
                  <a:srgbClr val="FF0000"/>
                </a:solidFill>
                <a:latin typeface="Monotype Corsiva" pitchFamily="66" charset="0"/>
              </a:rPr>
              <a:t>Семейные праздники</a:t>
            </a:r>
          </a:p>
        </p:txBody>
      </p:sp>
      <p:pic>
        <p:nvPicPr>
          <p:cNvPr id="5122" name="Picture 2" descr="C:\Users\admin\Desktop\картинки\0731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268761"/>
            <a:ext cx="4353415" cy="2880320"/>
          </a:xfrm>
          <a:prstGeom prst="rect">
            <a:avLst/>
          </a:prstGeom>
          <a:noFill/>
        </p:spPr>
      </p:pic>
      <p:pic>
        <p:nvPicPr>
          <p:cNvPr id="5123" name="Picture 3" descr="C:\Users\admin\Desktop\картинки\information_groups_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9318" y="3573016"/>
            <a:ext cx="3960817" cy="29260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23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Ожегов С.И.  Праздник –день торжества, установленный в честь или в память какого-нибудь выдающегося события; день радости и торжества по поводу  чего-нибудь; день игр и развлечений;  день не рабочий и выходной. </vt:lpstr>
      <vt:lpstr>Слайд 5</vt:lpstr>
      <vt:lpstr>Слайд 6</vt:lpstr>
      <vt:lpstr>Слайд 7</vt:lpstr>
      <vt:lpstr>Семейные праздники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8</cp:revision>
  <dcterms:created xsi:type="dcterms:W3CDTF">2013-03-17T13:37:44Z</dcterms:created>
  <dcterms:modified xsi:type="dcterms:W3CDTF">2013-03-17T14:48:13Z</dcterms:modified>
</cp:coreProperties>
</file>