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7"/>
  </p:notesMasterIdLst>
  <p:sldIdLst>
    <p:sldId id="275" r:id="rId2"/>
    <p:sldId id="257" r:id="rId3"/>
    <p:sldId id="273" r:id="rId4"/>
    <p:sldId id="259" r:id="rId5"/>
    <p:sldId id="260" r:id="rId6"/>
    <p:sldId id="262" r:id="rId7"/>
    <p:sldId id="263" r:id="rId8"/>
    <p:sldId id="277" r:id="rId9"/>
    <p:sldId id="279" r:id="rId10"/>
    <p:sldId id="264" r:id="rId11"/>
    <p:sldId id="266" r:id="rId12"/>
    <p:sldId id="269" r:id="rId13"/>
    <p:sldId id="268" r:id="rId14"/>
    <p:sldId id="261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2" autoAdjust="0"/>
    <p:restoredTop sz="94679" autoAdjust="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658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18ECC3-D416-4C7A-93E5-59C38A06DE9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DDC590-129B-4231-916A-0D3071AF1B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709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A4A0A-C189-476F-BF93-024660CFBA0F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B161E-EB85-4645-A618-F6CFC68D1C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A4A0A-C189-476F-BF93-024660CFBA0F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B161E-EB85-4645-A618-F6CFC68D1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A4A0A-C189-476F-BF93-024660CFBA0F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B161E-EB85-4645-A618-F6CFC68D1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A4A0A-C189-476F-BF93-024660CFBA0F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B161E-EB85-4645-A618-F6CFC68D1C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A4A0A-C189-476F-BF93-024660CFBA0F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B161E-EB85-4645-A618-F6CFC68D1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A4A0A-C189-476F-BF93-024660CFBA0F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B161E-EB85-4645-A618-F6CFC68D1C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A4A0A-C189-476F-BF93-024660CFBA0F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B161E-EB85-4645-A618-F6CFC68D1C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A4A0A-C189-476F-BF93-024660CFBA0F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B161E-EB85-4645-A618-F6CFC68D1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A4A0A-C189-476F-BF93-024660CFBA0F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B161E-EB85-4645-A618-F6CFC68D1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A4A0A-C189-476F-BF93-024660CFBA0F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B161E-EB85-4645-A618-F6CFC68D1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A4A0A-C189-476F-BF93-024660CFBA0F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B161E-EB85-4645-A618-F6CFC68D1C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F3A4A0A-C189-476F-BF93-024660CFBA0F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36B161E-EB85-4645-A618-F6CFC68D1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67544" y="4221088"/>
            <a:ext cx="6643261" cy="1368152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Презентацию подготовила ученица 9 «б» класса </a:t>
            </a:r>
            <a:r>
              <a:rPr lang="ru-RU" dirty="0" err="1" smtClean="0">
                <a:solidFill>
                  <a:schemeClr val="accent1"/>
                </a:solidFill>
              </a:rPr>
              <a:t>Соломенцева</a:t>
            </a:r>
            <a:r>
              <a:rPr lang="ru-RU" dirty="0" smtClean="0">
                <a:solidFill>
                  <a:schemeClr val="accent1"/>
                </a:solidFill>
              </a:rPr>
              <a:t>  Олеся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55576" y="1052737"/>
            <a:ext cx="7237357" cy="1008112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Вода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4098" name="Picture 2" descr="C:\Richard Cœur de Lion\889521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016" y="548680"/>
            <a:ext cx="3582144" cy="304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\\psf\Home\Desktop\835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280920" cy="602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59150714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\\psf\Home\Desktop\0005-005-ZHivoj-organizm-postojanno-raskhoduet-vodu-i-nuzhdaetsja-v-ejo-popolneni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67066787"/>
      </p:ext>
    </p:extLst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\\psf\Home\Desktop\0006-006-Okazyvaetsja-pochti-vse-fiziko-khimicheskie-svojstva-vody-iskljuchenija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12968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70869451"/>
      </p:ext>
    </p:extLst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\\psf\Home\Desktop\Ткаченко_буклет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6799"/>
            <a:ext cx="8712968" cy="646440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6903027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\\psf\Home\Desktop\0010-010-Vam-postojanno-prikhoditsja-polivat-komnatnye-rastenij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80920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9617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Richard Cœur de Lion\1327399027_010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672" y="2276872"/>
            <a:ext cx="6096000" cy="386104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11760" y="476672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/>
                </a:solidFill>
              </a:rPr>
              <a:t>        Берегите воду!</a:t>
            </a:r>
            <a:endParaRPr lang="ru-RU" sz="24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\\psf\Home\Desktop\806025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0658"/>
            <a:ext cx="8280920" cy="6210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Richard Cœur de Lion\0038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3692690"/>
            <a:ext cx="1872208" cy="24962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58781656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\\psf\Home\Desktop\0007-007-Znachenie-vody-v-prirod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4405"/>
            <a:ext cx="8352928" cy="5858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44263229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\\psf\Home\Desktop\0002-002-Rasprostranenie-vody-v-prirod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1028919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\\psf\Home\Desktop\vetton_ru_image139-5312x187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68760"/>
            <a:ext cx="8042313" cy="525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47664" y="188640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Пресная вода.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40092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\\psf\Home\Desktop\1315765574_38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4488" y="297663"/>
            <a:ext cx="8487992" cy="6306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1839792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\\psf\Home\Desktop\0004-004-Voda-v-prirod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1263547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88640"/>
            <a:ext cx="6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ВОДА В ПРИРОДЕ </a:t>
            </a:r>
            <a:endParaRPr lang="ru-RU" sz="3200" b="1" i="1" u="sng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124744"/>
            <a:ext cx="8064896" cy="541686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На Земле множество больших и малых рек</a:t>
            </a:r>
            <a:r>
              <a:rPr lang="en-US" sz="2000" dirty="0" smtClean="0">
                <a:solidFill>
                  <a:srgbClr val="0070C0"/>
                </a:solidFill>
              </a:rPr>
              <a:t>,  </a:t>
            </a:r>
            <a:r>
              <a:rPr lang="ru-RU" sz="2000" dirty="0" smtClean="0">
                <a:solidFill>
                  <a:srgbClr val="0070C0"/>
                </a:solidFill>
              </a:rPr>
              <a:t>крупных и мелких озёр</a:t>
            </a:r>
            <a:r>
              <a:rPr lang="en-US" sz="2000" dirty="0" smtClean="0">
                <a:solidFill>
                  <a:srgbClr val="0070C0"/>
                </a:solidFill>
              </a:rPr>
              <a:t>,</a:t>
            </a:r>
            <a:r>
              <a:rPr lang="ru-RU" sz="2000" dirty="0" smtClean="0">
                <a:solidFill>
                  <a:srgbClr val="0070C0"/>
                </a:solidFill>
              </a:rPr>
              <a:t>бесчисленное количество ручьёв</a:t>
            </a:r>
            <a:r>
              <a:rPr lang="en-US" sz="2000" dirty="0" smtClean="0">
                <a:solidFill>
                  <a:srgbClr val="0070C0"/>
                </a:solidFill>
              </a:rPr>
              <a:t>.</a:t>
            </a:r>
            <a:r>
              <a:rPr lang="ru-RU" sz="2000" dirty="0" smtClean="0">
                <a:solidFill>
                  <a:srgbClr val="0070C0"/>
                </a:solidFill>
              </a:rPr>
              <a:t> Озёра</a:t>
            </a:r>
            <a:r>
              <a:rPr lang="en-US" sz="2000" dirty="0" smtClean="0">
                <a:solidFill>
                  <a:srgbClr val="0070C0"/>
                </a:solidFill>
              </a:rPr>
              <a:t>,</a:t>
            </a:r>
            <a:r>
              <a:rPr lang="ru-RU" sz="2000" dirty="0" smtClean="0">
                <a:solidFill>
                  <a:srgbClr val="0070C0"/>
                </a:solidFill>
              </a:rPr>
              <a:t> реки и ручьи имеются не только на поверхности земли</a:t>
            </a:r>
            <a:r>
              <a:rPr lang="en-US" sz="2000" dirty="0" smtClean="0">
                <a:solidFill>
                  <a:srgbClr val="0070C0"/>
                </a:solidFill>
              </a:rPr>
              <a:t>.</a:t>
            </a:r>
            <a:endParaRPr lang="ru-RU" sz="2000" dirty="0" smtClean="0">
              <a:solidFill>
                <a:srgbClr val="0070C0"/>
              </a:solidFill>
            </a:endParaRPr>
          </a:p>
          <a:p>
            <a:r>
              <a:rPr lang="ru-RU" sz="2000" dirty="0" smtClean="0">
                <a:solidFill>
                  <a:srgbClr val="0070C0"/>
                </a:solidFill>
              </a:rPr>
              <a:t>   Глубоко под землёй образовались огромные озёра</a:t>
            </a:r>
            <a:r>
              <a:rPr lang="en-US" sz="2000" dirty="0" smtClean="0">
                <a:solidFill>
                  <a:srgbClr val="0070C0"/>
                </a:solidFill>
              </a:rPr>
              <a:t>,</a:t>
            </a:r>
            <a:r>
              <a:rPr lang="ru-RU" sz="2000" dirty="0" smtClean="0">
                <a:solidFill>
                  <a:srgbClr val="0070C0"/>
                </a:solidFill>
              </a:rPr>
              <a:t>текут подземные реки и ручьи</a:t>
            </a:r>
            <a:r>
              <a:rPr lang="en-US" sz="2000" dirty="0" smtClean="0"/>
              <a:t>.</a:t>
            </a:r>
            <a:endParaRPr lang="ru-RU" sz="2000" dirty="0" smtClean="0"/>
          </a:p>
          <a:p>
            <a:r>
              <a:rPr lang="ru-RU" sz="2000" dirty="0">
                <a:solidFill>
                  <a:srgbClr val="7030A0"/>
                </a:solidFill>
              </a:rPr>
              <a:t> </a:t>
            </a:r>
            <a:r>
              <a:rPr lang="ru-RU" sz="2000" dirty="0" smtClean="0">
                <a:solidFill>
                  <a:srgbClr val="7030A0"/>
                </a:solidFill>
              </a:rPr>
              <a:t>                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                     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Где же ещё в природе имеет вода?</a:t>
            </a:r>
          </a:p>
          <a:p>
            <a:endParaRPr lang="ru-RU" sz="2400" dirty="0" smtClean="0">
              <a:solidFill>
                <a:srgbClr val="7030A0"/>
              </a:solidFill>
            </a:endParaRPr>
          </a:p>
          <a:p>
            <a:r>
              <a:rPr lang="ru-RU" sz="2000" dirty="0" smtClean="0">
                <a:solidFill>
                  <a:srgbClr val="7030A0"/>
                </a:solidFill>
              </a:rPr>
              <a:t>  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Вода есть  в воздухе</a:t>
            </a:r>
            <a:r>
              <a:rPr lang="en-US" sz="2000" dirty="0" smtClean="0">
                <a:solidFill>
                  <a:srgbClr val="7030A0"/>
                </a:solidFill>
              </a:rPr>
              <a:t>.</a:t>
            </a:r>
            <a:r>
              <a:rPr lang="ru-RU" sz="2000" dirty="0" smtClean="0">
                <a:solidFill>
                  <a:srgbClr val="7030A0"/>
                </a:solidFill>
              </a:rPr>
              <a:t>Когда в нём  накапливается много воды</a:t>
            </a:r>
            <a:r>
              <a:rPr lang="en-US" sz="2000" dirty="0" smtClean="0">
                <a:solidFill>
                  <a:srgbClr val="7030A0"/>
                </a:solidFill>
              </a:rPr>
              <a:t>,</a:t>
            </a:r>
            <a:r>
              <a:rPr lang="ru-RU" sz="2000" dirty="0" smtClean="0">
                <a:solidFill>
                  <a:srgbClr val="7030A0"/>
                </a:solidFill>
              </a:rPr>
              <a:t>то в тёплую погоду идёт дождь</a:t>
            </a:r>
            <a:r>
              <a:rPr lang="en-US" sz="2000" dirty="0" smtClean="0">
                <a:solidFill>
                  <a:srgbClr val="7030A0"/>
                </a:solidFill>
              </a:rPr>
              <a:t>, </a:t>
            </a:r>
            <a:r>
              <a:rPr lang="ru-RU" sz="2000" dirty="0" smtClean="0">
                <a:solidFill>
                  <a:srgbClr val="7030A0"/>
                </a:solidFill>
              </a:rPr>
              <a:t>а в холодную- снег</a:t>
            </a:r>
            <a:r>
              <a:rPr lang="en-US" sz="2000" dirty="0" smtClean="0">
                <a:solidFill>
                  <a:srgbClr val="7030A0"/>
                </a:solidFill>
              </a:rPr>
              <a:t>.</a:t>
            </a:r>
            <a:r>
              <a:rPr lang="ru-RU" sz="2000" dirty="0">
                <a:solidFill>
                  <a:srgbClr val="7030A0"/>
                </a:solidFill>
              </a:rPr>
              <a:t> </a:t>
            </a:r>
            <a:endParaRPr lang="ru-RU" sz="2000" dirty="0" smtClean="0">
              <a:solidFill>
                <a:srgbClr val="7030A0"/>
              </a:solidFill>
            </a:endParaRPr>
          </a:p>
          <a:p>
            <a:r>
              <a:rPr lang="ru-RU" sz="2000" dirty="0" smtClean="0">
                <a:solidFill>
                  <a:srgbClr val="7030A0"/>
                </a:solidFill>
              </a:rPr>
              <a:t>   Огромные  запасы воды на Земле находятся  в виде снега и льда на крайне Севере и в южной точке земного шара</a:t>
            </a:r>
            <a:r>
              <a:rPr lang="en-US" sz="2000" dirty="0" smtClean="0">
                <a:solidFill>
                  <a:srgbClr val="7030A0"/>
                </a:solidFill>
              </a:rPr>
              <a:t>,</a:t>
            </a:r>
            <a:r>
              <a:rPr lang="ru-RU" sz="2000" dirty="0" smtClean="0">
                <a:solidFill>
                  <a:srgbClr val="7030A0"/>
                </a:solidFill>
              </a:rPr>
              <a:t> а также на горных вершинах.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   Есть ли ещё где-нибудь вода?</a:t>
            </a:r>
          </a:p>
          <a:p>
            <a:endParaRPr lang="ru-RU" dirty="0"/>
          </a:p>
        </p:txBody>
      </p:sp>
      <p:pic>
        <p:nvPicPr>
          <p:cNvPr id="4" name="Picture 2" descr="C:\Richard Cœur de Lion\961797735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72200" y="2564904"/>
            <a:ext cx="1800200" cy="15505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9896602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\\psf\Home\Desktop\0009-009-Pochemu-voda-na-nebe-nikogda-ne-konchaetsja-esli-ottuda-chasto-idut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36971" cy="63367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89342072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295</TotalTime>
  <Words>134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Вода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Органы пищеварения</dc:title>
  <dc:creator>teacher</dc:creator>
  <cp:lastModifiedBy>Пользователь</cp:lastModifiedBy>
  <cp:revision>29</cp:revision>
  <dcterms:created xsi:type="dcterms:W3CDTF">2013-02-06T06:50:11Z</dcterms:created>
  <dcterms:modified xsi:type="dcterms:W3CDTF">2013-03-09T13:52:41Z</dcterms:modified>
</cp:coreProperties>
</file>