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1" r:id="rId6"/>
    <p:sldId id="264" r:id="rId7"/>
    <p:sldId id="267" r:id="rId8"/>
    <p:sldId id="268" r:id="rId9"/>
    <p:sldId id="269" r:id="rId10"/>
    <p:sldId id="271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50DEDF-1E43-4385-974F-F0C3E84D9FE2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2D55E9-8867-4F5C-AB22-219A2D1C72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E8C861E-4774-4E8F-8197-717554F272A2}" type="slidenum">
              <a:rPr lang="ru-RU" smtClean="0"/>
              <a:pPr/>
              <a:t>11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323850" y="1341438"/>
            <a:ext cx="8362950" cy="1727200"/>
          </a:xfrm>
        </p:spPr>
        <p:txBody>
          <a:bodyPr/>
          <a:lstStyle/>
          <a:p>
            <a:pPr eaLnBrk="1" hangingPunct="1"/>
            <a:r>
              <a:rPr lang="ru-RU" sz="2400" smtClean="0">
                <a:ea typeface="Calibri" pitchFamily="34" charset="0"/>
                <a:cs typeface="Times New Roman" pitchFamily="18" charset="0"/>
              </a:rPr>
              <a:t>Повар — это человек, который занимается приготовлением пищи в заведениях общественного питания. Но эти сухие и скучные слова не могут в полной мере охарактеризовать поварскую профессию. </a:t>
            </a:r>
          </a:p>
        </p:txBody>
      </p:sp>
      <p:pic>
        <p:nvPicPr>
          <p:cNvPr id="15363" name="Объект 5" descr="http://kostukovka.ucoz.ru/_ph/34/2/461624293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76375" y="3141663"/>
            <a:ext cx="5903913" cy="3527425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ъект 2"/>
          <p:cNvSpPr>
            <a:spLocks noGrp="1"/>
          </p:cNvSpPr>
          <p:nvPr>
            <p:ph idx="1"/>
          </p:nvPr>
        </p:nvSpPr>
        <p:spPr>
          <a:xfrm>
            <a:off x="1258888" y="404813"/>
            <a:ext cx="7427912" cy="572135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У каждого дела Запах особый: </a:t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В булочной пахнет Тестом и сдобой. </a:t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Мимо столярной Идешь мастерской – </a:t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Стружкою пахнет И свежей доской. </a:t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Пахнет маляр Скипидаром и краской. </a:t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Пахнет стекольщик Оконной замазкой. </a:t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Куртка шофера Пахнет бензином. </a:t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Блуза рабочего – Маслом машинным. </a:t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Пахнет кондитер Орехом мускатным. </a:t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Доктор в халате – Лекарством приятным. </a:t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Рыхлой землею, Полем и лугом </a:t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Пахнет крестьянин, Идущий за плугом. </a:t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Рыбой и морем Пахнет рыбак. </a:t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Только безделье Не пахнет никак. </a:t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Сколько ни душится Лодырь богатый,- </a:t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Очень неважно Он пахнет, ребята!</a:t>
            </a:r>
          </a:p>
          <a:p>
            <a:pPr eaLnBrk="1" hangingPunct="1"/>
            <a:endParaRPr lang="ru-RU" sz="240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268538" y="260350"/>
            <a:ext cx="6407150" cy="5400675"/>
          </a:xfr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539750" y="908050"/>
            <a:ext cx="8147050" cy="1657350"/>
          </a:xfrm>
        </p:spPr>
        <p:txBody>
          <a:bodyPr/>
          <a:lstStyle/>
          <a:p>
            <a:r>
              <a:rPr lang="ru-RU" sz="2400" smtClean="0">
                <a:ea typeface="Calibri" pitchFamily="34" charset="0"/>
                <a:cs typeface="Times New Roman" pitchFamily="18" charset="0"/>
              </a:rPr>
              <a:t>Потому что повара, иногда, называют настоящим волшебником, который может из самых обыкновенных продуктов приготовить блюдо, имя которому — шедевр вкуса.</a:t>
            </a:r>
          </a:p>
        </p:txBody>
      </p:sp>
      <p:pic>
        <p:nvPicPr>
          <p:cNvPr id="16387" name="Объект 3" descr="http://s39.radikal.ru/i085/0909/cb/285c03234f32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627313" y="2492375"/>
            <a:ext cx="3632200" cy="4365625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323850" y="981075"/>
            <a:ext cx="8362950" cy="1368425"/>
          </a:xfrm>
        </p:spPr>
        <p:txBody>
          <a:bodyPr/>
          <a:lstStyle/>
          <a:p>
            <a:r>
              <a:rPr lang="ru-RU" sz="2400" smtClean="0">
                <a:ea typeface="Calibri" pitchFamily="34" charset="0"/>
                <a:cs typeface="Times New Roman" pitchFamily="18" charset="0"/>
              </a:rPr>
              <a:t>Конечно, приготовить что-либо съедобное, например яичницу, может, практически, любой человек, а вот повар из тех же самых продуктов сделает шедевр</a:t>
            </a:r>
          </a:p>
        </p:txBody>
      </p:sp>
      <p:pic>
        <p:nvPicPr>
          <p:cNvPr id="1741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08175" y="2401888"/>
            <a:ext cx="5411788" cy="4456112"/>
          </a:xfr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179388" y="620713"/>
            <a:ext cx="8507412" cy="1800225"/>
          </a:xfrm>
        </p:spPr>
        <p:txBody>
          <a:bodyPr>
            <a:normAutofit fontScale="90000"/>
          </a:bodyPr>
          <a:lstStyle/>
          <a:p>
            <a:r>
              <a:rPr lang="ru-RU" sz="2000" smtClean="0">
                <a:ea typeface="Calibri" pitchFamily="34" charset="0"/>
                <a:cs typeface="Times New Roman" pitchFamily="18" charset="0"/>
              </a:rPr>
              <a:t>Профессия повар развивалась вместе с цивилизацией, так что можно сказать — это древнейшая профессия. Как только пещерные люди приручили огонь и стали жарить мясо на костре, они быстро выяснили, у кого из соплеменников мамонт получается вкуснее и сочнее, и стали доверять эту важную миссию только ему. . Так родился первый шеф — повар</a:t>
            </a:r>
          </a:p>
        </p:txBody>
      </p:sp>
      <p:pic>
        <p:nvPicPr>
          <p:cNvPr id="1843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62088" y="2398713"/>
            <a:ext cx="5949950" cy="4630737"/>
          </a:xfr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179388" y="620713"/>
            <a:ext cx="8507412" cy="1800225"/>
          </a:xfrm>
        </p:spPr>
        <p:txBody>
          <a:bodyPr/>
          <a:lstStyle/>
          <a:p>
            <a:r>
              <a:rPr lang="ru-RU" sz="2400" smtClean="0">
                <a:ea typeface="Calibri" pitchFamily="34" charset="0"/>
                <a:cs typeface="Times New Roman" pitchFamily="18" charset="0"/>
              </a:rPr>
              <a:t> В дальнейшем течении истории профессия повар получила своё воплощение в оказании личных услуг по приготовлению пищи для богатых и знатных людей </a:t>
            </a:r>
          </a:p>
        </p:txBody>
      </p:sp>
      <p:pic>
        <p:nvPicPr>
          <p:cNvPr id="1945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47813" y="2349500"/>
            <a:ext cx="6343650" cy="4770438"/>
          </a:xfr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395288" y="274638"/>
            <a:ext cx="8291512" cy="2146300"/>
          </a:xfrm>
        </p:spPr>
        <p:txBody>
          <a:bodyPr>
            <a:normAutofit/>
          </a:bodyPr>
          <a:lstStyle/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 небе звёздочка искрится,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Спит клубком усатый кот,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Только повару не спится –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Повар затемно встаёт.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Каша булькает легонько,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И яичница шипит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, И под вкусный шум и гомон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 спальни входит аппетит.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Мы в столовой дружно сядем,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Как огромная семья.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Буду поваром в столовой –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Точно так  решил я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endParaRPr lang="ru-RU" sz="1100" dirty="0" smtClean="0"/>
          </a:p>
        </p:txBody>
      </p:sp>
      <p:pic>
        <p:nvPicPr>
          <p:cNvPr id="21507" name="Объект 3" descr="http://i033.radikal.ru/1106/73/ae0a7f230f06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68538" y="2349500"/>
            <a:ext cx="4702175" cy="45085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468313" y="274638"/>
            <a:ext cx="8218487" cy="1570037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ea typeface="Calibri" pitchFamily="34" charset="0"/>
                <a:cs typeface="Times New Roman" pitchFamily="18" charset="0"/>
              </a:rPr>
              <a:t>Ответственная профессия врача в настоящий момент признана одной и наиболее сложных и престижных профессий, так как нет наиболее ценной вещи в мире, чем человеческая жизнь, охранять и поддерживать которую и призваны врачи. </a:t>
            </a:r>
          </a:p>
        </p:txBody>
      </p:sp>
      <p:pic>
        <p:nvPicPr>
          <p:cNvPr id="23555" name="Объект 3" descr="http://img-fotki.yandex.ru/get/5822/138238612.a/0_670e7_ad10e314_ori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987675" y="1989138"/>
            <a:ext cx="3325813" cy="4525962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539750" y="274638"/>
            <a:ext cx="8147050" cy="1641475"/>
          </a:xfrm>
        </p:spPr>
        <p:txBody>
          <a:bodyPr/>
          <a:lstStyle/>
          <a:p>
            <a:pPr eaLnBrk="1" hangingPunct="1"/>
            <a:r>
              <a:rPr lang="ru-RU" sz="2400" smtClean="0">
                <a:ea typeface="Calibri" pitchFamily="34" charset="0"/>
                <a:cs typeface="Times New Roman" pitchFamily="18" charset="0"/>
              </a:rPr>
              <a:t>Профессия врача имею многолетнюю историю. В далёкой древности существовали различные целители недугов</a:t>
            </a:r>
          </a:p>
        </p:txBody>
      </p:sp>
      <p:pic>
        <p:nvPicPr>
          <p:cNvPr id="2560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76600" y="2205038"/>
            <a:ext cx="2673350" cy="3921125"/>
          </a:xfr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539750" y="274638"/>
            <a:ext cx="8147050" cy="1785937"/>
          </a:xfrm>
        </p:spPr>
        <p:txBody>
          <a:bodyPr/>
          <a:lstStyle/>
          <a:p>
            <a:pPr eaLnBrk="1" hangingPunct="1"/>
            <a:r>
              <a:rPr lang="ru-RU" sz="2400" smtClean="0">
                <a:ea typeface="Calibri" pitchFamily="34" charset="0"/>
                <a:cs typeface="Times New Roman" pitchFamily="18" charset="0"/>
              </a:rPr>
              <a:t> Само значение слова «врач» имеет русское происхождение и обозначает «заговаривающий», «волшебник». Согласно другой версии слово образовалось от слова «ворчать», что равносильно подтверждало сверхчеловек</a:t>
            </a:r>
          </a:p>
        </p:txBody>
      </p:sp>
      <p:pic>
        <p:nvPicPr>
          <p:cNvPr id="2662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2454275"/>
            <a:ext cx="7931150" cy="3351213"/>
          </a:xfr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254</Words>
  <PresentationFormat>Экран (4:3)</PresentationFormat>
  <Paragraphs>11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Повар — это человек, который занимается приготовлением пищи в заведениях общественного питания. Но эти сухие и скучные слова не могут в полной мере охарактеризовать поварскую профессию. </vt:lpstr>
      <vt:lpstr>Потому что повара, иногда, называют настоящим волшебником, который может из самых обыкновенных продуктов приготовить блюдо, имя которому — шедевр вкуса.</vt:lpstr>
      <vt:lpstr>Конечно, приготовить что-либо съедобное, например яичницу, может, практически, любой человек, а вот повар из тех же самых продуктов сделает шедевр</vt:lpstr>
      <vt:lpstr>Профессия повар развивалась вместе с цивилизацией, так что можно сказать — это древнейшая профессия. Как только пещерные люди приручили огонь и стали жарить мясо на костре, они быстро выяснили, у кого из соплеменников мамонт получается вкуснее и сочнее, и стали доверять эту важную миссию только ему. . Так родился первый шеф — повар</vt:lpstr>
      <vt:lpstr> В дальнейшем течении истории профессия повар получила своё воплощение в оказании личных услуг по приготовлению пищи для богатых и знатных людей </vt:lpstr>
      <vt:lpstr>В небе звёздочка искрится, Спит клубком усатый кот, Только повару не спится – Повар затемно встаёт. Каша булькает легонько, И яичница шипит, И под вкусный шум и гомон В спальни входит аппетит. Мы в столовой дружно сядем, Как огромная семья. Буду поваром в столовой – Точно так  решил я  </vt:lpstr>
      <vt:lpstr>Ответственная профессия врача в настоящий момент признана одной и наиболее сложных и престижных профессий, так как нет наиболее ценной вещи в мире, чем человеческая жизнь, охранять и поддерживать которую и призваны врачи. </vt:lpstr>
      <vt:lpstr>Профессия врача имею многолетнюю историю. В далёкой древности существовали различные целители недугов</vt:lpstr>
      <vt:lpstr> Само значение слова «врач» имеет русское происхождение и обозначает «заговаривающий», «волшебник». Согласно другой версии слово образовалось от слова «ворчать», что равносильно подтверждало сверхчеловек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Повар — это человек, который занимается приготовлением пищи в заведениях общественного питания. Но эти сухие и скучные слова не могут в полной мере охарактеризовать поварскую профессию. </dc:title>
  <dc:creator>Пользователь</dc:creator>
  <cp:lastModifiedBy>Пользователь</cp:lastModifiedBy>
  <cp:revision>4</cp:revision>
  <dcterms:created xsi:type="dcterms:W3CDTF">2013-03-23T10:21:08Z</dcterms:created>
  <dcterms:modified xsi:type="dcterms:W3CDTF">2013-03-23T10:32:16Z</dcterms:modified>
</cp:coreProperties>
</file>