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0B925-F575-4756-89C9-69BB3A485208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8FCF9-2F6A-4AB3-A705-CC6CE0C00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4" name="Group 12"/>
          <p:cNvGrpSpPr>
            <a:grpSpLocks/>
          </p:cNvGrpSpPr>
          <p:nvPr/>
        </p:nvGrpSpPr>
        <p:grpSpPr bwMode="auto">
          <a:xfrm>
            <a:off x="-57150" y="-26988"/>
            <a:ext cx="9259888" cy="6969126"/>
            <a:chOff x="-36" y="-33"/>
            <a:chExt cx="5833" cy="4390"/>
          </a:xfrm>
        </p:grpSpPr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-36" y="-33"/>
              <a:ext cx="5833" cy="4390"/>
              <a:chOff x="-36" y="-33"/>
              <a:chExt cx="5833" cy="4390"/>
            </a:xfrm>
          </p:grpSpPr>
          <p:pic>
            <p:nvPicPr>
              <p:cNvPr id="33795" name="Picture 3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36" y="-33"/>
                <a:ext cx="5833" cy="4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796" name="Picture 4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33" y="0"/>
                <a:ext cx="1927" cy="1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33803" name="Picture 11"/>
            <p:cNvPicPr>
              <a:picLocks noChangeAspect="1" noChangeArrowheads="1"/>
            </p:cNvPicPr>
            <p:nvPr userDrawn="1"/>
          </p:nvPicPr>
          <p:blipFill>
            <a:blip r:embed="rId4"/>
            <a:srcRect l="49797"/>
            <a:stretch>
              <a:fillRect/>
            </a:stretch>
          </p:blipFill>
          <p:spPr bwMode="auto">
            <a:xfrm>
              <a:off x="-5" y="-24"/>
              <a:ext cx="1932" cy="2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37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B16B1F-C4D4-42D2-AACB-3593F0466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B7E75-AEBC-4ADA-9469-A8243132E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9D0B5-7E6C-4A15-B276-6BDF9EDB56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1C061-DDF8-41AA-8204-CEF0CDA72E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4334A-FE86-4AEE-A9EF-9C07274BEE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35C59-AFE9-45B0-AA67-7C1E0E1AD8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7221E-2F59-4EB8-9E5F-9DB433D9A6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824B3-9CB7-43B7-8E02-3AA4E6E246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CB783-9BBB-46F2-8A17-B75E04C141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019BB-8094-48B7-A619-FA046CE1BF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9177E-6109-4550-8003-D9912E0629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-57150" y="-52388"/>
            <a:ext cx="9259888" cy="6969126"/>
            <a:chOff x="-36" y="-33"/>
            <a:chExt cx="5833" cy="4390"/>
          </a:xfrm>
        </p:grpSpPr>
        <p:pic>
          <p:nvPicPr>
            <p:cNvPr id="1034" name="Picture 10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-36" y="-33"/>
              <a:ext cx="5833" cy="4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5" name="Picture 11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833" y="0"/>
              <a:ext cx="1927" cy="1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Ваш текст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F71A02-FDED-4232-813C-73A7CD1236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dic.academic.ru/dic.nsf/russian_history/830/%D0%91%D0%95%D0%A0%D0%95%D0%A1%D0%A2%D0%AF%D0%9D%D0%AB%D0%95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lovari.yandex.ru/%D0%B2%D0%B5%D0%BD%D0%B5%D1%80%D0%B0%20%D0%BC%D0%B8%D0%BB%D0%BE%D1%81%D1%81%D0%BA%D0%B0%D1%8F%201820/%D0%A1%D0%BB%D0%BE%D0%B2%D0%B0%D1%80%D1%8C%20%D0%B8%D0%B7%D0%BE%D0%B1%D1%80%D0%B0%D0%B7%D0%B8%D1%82%D0%B5%D0%BB%D1%8C%D0%BD%D0%BE%D0%B3%D0%BE%20%D0%B8%D1%81%D0%BA%D1%83%D1%81%D1%81%D1%82%D0%B2%D0%B0/%22%D0%92%D0%B5%D0%BD%D0%B5%D1%80%D0%B0%20%D0%9C%D0%B8%D0%BB%D0%BE%D1%81%D1%81%D0%BA%D0%B0%D1%8F%22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Десять самых значительных археологических находок в мире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Подготовила учитель истории и обществознания МБОУ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« </a:t>
            </a:r>
            <a:r>
              <a:rPr lang="ru-RU" sz="1600" dirty="0" err="1" smtClean="0">
                <a:solidFill>
                  <a:schemeClr val="tx1"/>
                </a:solidFill>
              </a:rPr>
              <a:t>Ковардицкая</a:t>
            </a:r>
            <a:r>
              <a:rPr lang="ru-RU" sz="1600" dirty="0" smtClean="0">
                <a:solidFill>
                  <a:schemeClr val="tx1"/>
                </a:solidFill>
              </a:rPr>
              <a:t> СОШ» </a:t>
            </a:r>
            <a:r>
              <a:rPr lang="ru-RU" sz="1600" dirty="0"/>
              <a:t>Е</a:t>
            </a:r>
            <a:r>
              <a:rPr lang="ru-RU" sz="1600" dirty="0" smtClean="0">
                <a:solidFill>
                  <a:schemeClr val="tx1"/>
                </a:solidFill>
              </a:rPr>
              <a:t>всеева Татьяна Леонидовна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Берестяные грамоты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500562" cy="4525963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Древнерусские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тексты, процарапанные или продавленные на кусках березовой коры (бересты), уникальный источник по истории древнерусского языка, социально-экономических и политических отношений.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Впервые были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найдены в 1951 г.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П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 раскопках в г. Новгороде археологической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экспедицией АН СССР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руководители: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Артемий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Арциховский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Валентин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Янин).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Позднее были найдены и в ряде других древнерусских городов. Основная часть берестяных грамот - частные письма.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800" dirty="0"/>
          </a:p>
        </p:txBody>
      </p:sp>
      <p:pic>
        <p:nvPicPr>
          <p:cNvPr id="5" name="Содержимое 4" descr="http://img22.ria.ru/images/90892/83/908928384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85926"/>
            <a:ext cx="4210080" cy="321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Принцесса </a:t>
            </a:r>
            <a:r>
              <a:rPr lang="ru-RU" dirty="0" err="1">
                <a:solidFill>
                  <a:srgbClr val="FF0000"/>
                </a:solidFill>
              </a:rPr>
              <a:t>Укока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Мумия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древней женщины, "принцессы Алтая". Найдена экспедицией новосибирского археолога Натальи </a:t>
            </a:r>
            <a:r>
              <a:rPr lang="ru-RU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Полосьмак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1993 г. </a:t>
            </a:r>
            <a:r>
              <a:rPr lang="ru-RU" sz="1600" dirty="0"/>
              <a:t> </a:t>
            </a:r>
            <a:r>
              <a:rPr lang="ru-RU" sz="1600" dirty="0" smtClean="0"/>
              <a:t>В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кургане скифского времени на алтайском плато </a:t>
            </a:r>
            <a:r>
              <a:rPr lang="ru-RU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Укок</a:t>
            </a:r>
            <a:r>
              <a:rPr lang="ru-RU" sz="1600" dirty="0"/>
              <a:t>,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около границы с Монголией. Возраст находки оценивается более чем в 2,5 тысячи лет. Коренные жители Алтая считают "принцессу Алтая" своей прародительницей.</a:t>
            </a:r>
            <a:b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 2012 года хранилась в музее новосибирского Института археологии и этнографии, где ее исследовали ученые. С сентября 2012 года находится в Национальном музее имени Анохина в Горно-Алтайске, где для нее было построено специально оборудованное помещение.</a:t>
            </a:r>
          </a:p>
          <a:p>
            <a:endParaRPr lang="ru-RU" sz="1600" dirty="0"/>
          </a:p>
        </p:txBody>
      </p:sp>
      <p:pic>
        <p:nvPicPr>
          <p:cNvPr id="5" name="Содержимое 4" descr="http://img22.ria.ru/images/90892/90/90892908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8"/>
            <a:ext cx="40386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1357298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По материалам</a:t>
            </a:r>
          </a:p>
          <a:p>
            <a:pPr algn="ctr"/>
            <a:r>
              <a:rPr lang="en-US" sz="3600" dirty="0" smtClean="0"/>
              <a:t>http</a:t>
            </a:r>
            <a:r>
              <a:rPr lang="en-US" sz="3600" dirty="0" smtClean="0"/>
              <a:t>://ria.ru/spravka/20121104/908921813.html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Гробница </a:t>
            </a:r>
            <a:r>
              <a:rPr lang="ru-RU" dirty="0">
                <a:solidFill>
                  <a:srgbClr val="FF0000"/>
                </a:solidFill>
              </a:rPr>
              <a:t>фараона Тутанхамона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/>
          <a:lstStyle/>
          <a:p>
            <a:r>
              <a:rPr lang="ru-RU" sz="1800" dirty="0"/>
              <a:t> </a:t>
            </a:r>
            <a:r>
              <a:rPr lang="ru-RU" sz="1800" dirty="0" smtClean="0"/>
              <a:t>    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Была открыта в 1922 г. Британским археологом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Говардом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Картером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Долине Царей под Луксором (Египет). 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гробнице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обнаружены несметные сокровища.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Сама мумия погребена в трех разновеликих саркофагах, расположенных друг в друге, один из которых выполнен из чистого золота. Вокруг мумифицированного тела были расположены 143 золотых культовых предмета. Главным и наиболее узнаваемым сокровищем гробницы Тутанхамона считается искусно выполненная погребальная маска царя. Общий вес найденных золотых изделий и украшений превысил 1,2 тонны.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815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solidFill>
                  <a:srgbClr val="FF0000"/>
                </a:solidFill>
              </a:rPr>
              <a:t>Розеттский</a:t>
            </a:r>
            <a:r>
              <a:rPr lang="ru-RU" dirty="0">
                <a:solidFill>
                  <a:srgbClr val="FF0000"/>
                </a:solidFill>
              </a:rPr>
              <a:t> камень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Представляет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собой камень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указом египетского царя Птолемея V, написанным египетскими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иероглифами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на греческом языке.</a:t>
            </a:r>
          </a:p>
          <a:p>
            <a:r>
              <a:rPr lang="ru-RU" sz="1800" dirty="0" smtClean="0">
                <a:latin typeface="+mn-lt"/>
                <a:ea typeface="+mn-ea"/>
                <a:cs typeface="+mn-cs"/>
              </a:rPr>
              <a:t>       Обнаружен  </a:t>
            </a:r>
            <a:r>
              <a:rPr lang="ru-RU" sz="1800" dirty="0"/>
              <a:t>в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1799 году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французскими саперами в ходе Египетской экспедиции Наполеона.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Благодаря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Розеттскому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камню стала возможной расшифровка египетских иероглифов, которую осуществил в 1822 году французский египтолог Жан Франсуа Шампольон.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Камень хранится в Британском музее в Лондоне.</a:t>
            </a:r>
          </a:p>
          <a:p>
            <a:endParaRPr lang="ru-RU" sz="1800" dirty="0"/>
          </a:p>
        </p:txBody>
      </p:sp>
      <p:pic>
        <p:nvPicPr>
          <p:cNvPr id="5" name="Содержимое 4" descr="http://img22.ria.ru/images/90894/28/908942899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71477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Венера </a:t>
            </a:r>
            <a:r>
              <a:rPr lang="ru-RU" dirty="0" err="1">
                <a:solidFill>
                  <a:srgbClr val="FF0000"/>
                </a:solidFill>
              </a:rPr>
              <a:t>Милосская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429288"/>
          </a:xfrm>
        </p:spPr>
        <p:txBody>
          <a:bodyPr/>
          <a:lstStyle/>
          <a:p>
            <a:r>
              <a:rPr lang="ru-RU" sz="1800" dirty="0" smtClean="0"/>
              <a:t>     З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наменитая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древнегреческая статуя периода позднего эллинизма (около 100 или 130 года до н.э.). Статуя была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найдена в 1820 г.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Г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реческим крестьянином на своем </a:t>
            </a:r>
            <a:r>
              <a:rPr lang="ru-RU" sz="1800" dirty="0" smtClean="0"/>
              <a:t>поле на острове </a:t>
            </a:r>
            <a:r>
              <a:rPr lang="ru-RU" sz="1800" dirty="0" err="1" smtClean="0"/>
              <a:t>Милос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Эгейском море. Руки статуи так и не были обнаружены.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выдающееся произведение было приобретено французским послом и в 1821 году подарено королю Людовику XVIII.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Статуя Венеры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Милосской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стала со временем самым известным и общепризнанным символом красоты античного искусства. Находится в музее Лувр в Париже. </a:t>
            </a:r>
          </a:p>
          <a:p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800" dirty="0"/>
          </a:p>
        </p:txBody>
      </p:sp>
      <p:pic>
        <p:nvPicPr>
          <p:cNvPr id="5" name="Содержимое 4" descr="http://img22.ria.ru/images/73291/96/73291964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85926"/>
            <a:ext cx="31432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solidFill>
                  <a:srgbClr val="FF0000"/>
                </a:solidFill>
              </a:rPr>
              <a:t>Ангкор-Ват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429288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Грандиозный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памятник буддийского искусства Камбоджи (1113-1150), часть комплекса индуистских и буддийских храмов IX-XIII веков, известных под общим названием Ангкор. Расположен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севере страны у границы с Таиландом.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 открыт французским путешественником Анри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Муо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 января 1861 г.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Именем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Ангкор-Ват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впоследствии была названа целая эпоха в истории Камбоджи - эпоха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Ангкорской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цивилизации. Башни Ангкора стали символом Камбоджи и украшают государственный флаг страны.</a:t>
            </a:r>
          </a:p>
          <a:p>
            <a:endParaRPr lang="ru-RU" sz="1800" dirty="0"/>
          </a:p>
        </p:txBody>
      </p:sp>
      <p:pic>
        <p:nvPicPr>
          <p:cNvPr id="5" name="Содержимое 4" descr="http://img22.ria.ru/images/90891/70/908917058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57364"/>
            <a:ext cx="414340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Троя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Илион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древний город на северо-западе полуострова Малая Азия (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Турция).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Троя была известна по поэмам "Илиада" и "Одиссея"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Гомера. Открыта в 1870 г. Немецким археологом Генрихом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Шлиманом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инициировавшим раскопки в районе холма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Гисарлык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6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километрах от пролива Дарданеллы. В результате раскопок было выявлено 46 культурных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слоев. Коллекция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259 предметов, часто называемая "Золото Трои" или "Сокровище Приама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 с 1945 года хранится в Музее изобразительных искусств им. А.С. </a:t>
            </a:r>
            <a:r>
              <a:rPr lang="ru-RU" sz="1800" dirty="0"/>
              <a:t>П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ушкина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Москве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5" name="Содержимое 4" descr="http://img22.ria.ru/images/90891/84/908918456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28151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Микены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214422"/>
            <a:ext cx="4572032" cy="4911741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Древний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город в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южной Греции,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крупный центр эгейской культуры. Разрушен около 1200 года до н.э. В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ходе раскопок, начатых в 1874-76 г. Г. 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шлиманом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найдены шахтные гробницы. В могилах имелись сокровища - предметы из золота, серебра и бронзы, в том числе ювелирные изделия, чаши, мечи, кольца, многочисленные золотые диски и пластинки с чеканкой. На лицах нескольких погребенных были маски из чеканного золота. За пределами города были найдены девять купольных гробниц, или толосов, и большое количество камерных гробниц.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800" dirty="0"/>
          </a:p>
        </p:txBody>
      </p:sp>
      <p:pic>
        <p:nvPicPr>
          <p:cNvPr id="5" name="Содержимое 4" descr="http://img22.ria.ru/images/90892/17/90892175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71954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Минойская цивилизация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495800" cy="5500702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Высокоразвитая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культура бронзового века на острове Крит (Ш-II тысячелетие до н.э.).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Открыта английским археологом </a:t>
            </a:r>
            <a:r>
              <a:rPr lang="ru-RU" sz="1600" dirty="0"/>
              <a:t>А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ртуром Эвансом 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названа по имени легендарного царя Миноса.</a:t>
            </a:r>
            <a:b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раскопок, которые начались в 1900 году и продолжались до 1930 года, были открыты городские постройки и дворцовые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сооружения,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некрополи. Комнаты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Кносского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дворца,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украшены богатыми росписями (XVII - XV веков). Самая известная находка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Фестского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дворца - каменный диск с отлично сохранившимися надписями на неизвестном науке языке. Хранится в историческом музее административного центра Крита - города Ираклиона.</a:t>
            </a:r>
            <a:b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Артур Эванс также создал периодизацию минойской цивилизации, разделив ее на ранний, средний и поздний периоды.</a:t>
            </a:r>
          </a:p>
          <a:p>
            <a:endParaRPr lang="ru-RU" sz="1600" dirty="0"/>
          </a:p>
        </p:txBody>
      </p:sp>
      <p:pic>
        <p:nvPicPr>
          <p:cNvPr id="5" name="Содержимое 4" descr="http://img22.ria.ru/images/90893/00/908930099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00174"/>
            <a:ext cx="4038600" cy="350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857752" y="5143512"/>
            <a:ext cx="4286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Кносский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дворец в Греции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Мачу-Пикчу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495800" cy="5572140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Крепость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инков, город-святилище в Перу, доисторический памятник на склоне горы в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Урувамба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(высота 2438 метров). Был основан около 1440 года и существовал до 1532 года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1911 г. Город был обнаружен американским ученым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Хайрамом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Бингемом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Живописные руины Мачу-Пикчу - лучший образец каменного строительства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позднеинкского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периода. Памятник включает около 200 помещений и отдельных строений, комплекс храмов, жилых построек, оборонительных стен из каменных блоков, расположенных на участке размером примерно 365 на 300 метров.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2007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году вошел в список семи новых чудес света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800" dirty="0"/>
          </a:p>
        </p:txBody>
      </p:sp>
      <p:pic>
        <p:nvPicPr>
          <p:cNvPr id="5" name="Содержимое 4" descr="http://img22.ria.ru/images/72927/88/729278856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40300" y="1357298"/>
            <a:ext cx="39894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92_Yellow-buz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92_Yellow-buz</Template>
  <TotalTime>37</TotalTime>
  <Words>479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92_Yellow-buz</vt:lpstr>
      <vt:lpstr>Десять самых значительных археологических находок в мире</vt:lpstr>
      <vt:lpstr>Гробница фараона Тутанхамона</vt:lpstr>
      <vt:lpstr>Розеттский камень </vt:lpstr>
      <vt:lpstr>Венера Милосская </vt:lpstr>
      <vt:lpstr>Ангкор-Ват </vt:lpstr>
      <vt:lpstr>Троя</vt:lpstr>
      <vt:lpstr>Микены</vt:lpstr>
      <vt:lpstr>Минойская цивилизация </vt:lpstr>
      <vt:lpstr>Мачу-Пикчу </vt:lpstr>
      <vt:lpstr>Берестяные грамоты </vt:lpstr>
      <vt:lpstr>Принцесса Укока 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Десять самых значительных археологических находок в мире</dc:title>
  <dc:creator>1111</dc:creator>
  <cp:lastModifiedBy>1111</cp:lastModifiedBy>
  <cp:revision>5</cp:revision>
  <dcterms:created xsi:type="dcterms:W3CDTF">2012-11-27T15:47:29Z</dcterms:created>
  <dcterms:modified xsi:type="dcterms:W3CDTF">2013-02-26T16:32:30Z</dcterms:modified>
</cp:coreProperties>
</file>