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00"/>
    <a:srgbClr val="66FFFF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85793"/>
            <a:ext cx="8786874" cy="2814657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>ПЛОЩАДИ </a:t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>ФИГУР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3286124"/>
            <a:ext cx="68580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Выполнила ученица  8 класса </a:t>
            </a:r>
          </a:p>
          <a:p>
            <a:pPr algn="ctr"/>
            <a:r>
              <a:rPr lang="ru-RU" sz="3600" dirty="0" smtClean="0">
                <a:latin typeface="Monotype Corsiva" pitchFamily="66" charset="0"/>
              </a:rPr>
              <a:t>МОУ «</a:t>
            </a:r>
            <a:r>
              <a:rPr lang="ru-RU" sz="3600" dirty="0" err="1" smtClean="0">
                <a:latin typeface="Monotype Corsiva" pitchFamily="66" charset="0"/>
              </a:rPr>
              <a:t>Новинская</a:t>
            </a:r>
            <a:r>
              <a:rPr lang="ru-RU" sz="3600" dirty="0" smtClean="0">
                <a:latin typeface="Monotype Corsiva" pitchFamily="66" charset="0"/>
              </a:rPr>
              <a:t> СОШ»</a:t>
            </a:r>
          </a:p>
          <a:p>
            <a:pPr algn="ctr"/>
            <a:r>
              <a:rPr lang="ru-RU" sz="3600" dirty="0" err="1" smtClean="0">
                <a:latin typeface="Monotype Corsiva" pitchFamily="66" charset="0"/>
              </a:rPr>
              <a:t>Кулмагамбетова</a:t>
            </a:r>
            <a:r>
              <a:rPr lang="ru-RU" sz="3600" dirty="0" smtClean="0">
                <a:latin typeface="Monotype Corsiva" pitchFamily="66" charset="0"/>
              </a:rPr>
              <a:t>  </a:t>
            </a:r>
            <a:r>
              <a:rPr lang="ru-RU" sz="3600" dirty="0" err="1" smtClean="0">
                <a:latin typeface="Monotype Corsiva" pitchFamily="66" charset="0"/>
              </a:rPr>
              <a:t>Диляра</a:t>
            </a:r>
            <a:endParaRPr lang="ru-RU" sz="3600" dirty="0" smtClean="0">
              <a:latin typeface="Monotype Corsiva" pitchFamily="66" charset="0"/>
            </a:endParaRPr>
          </a:p>
          <a:p>
            <a:pPr algn="ctr"/>
            <a:r>
              <a:rPr lang="ru-RU" sz="3600" dirty="0" smtClean="0">
                <a:latin typeface="Monotype Corsiva" pitchFamily="66" charset="0"/>
              </a:rPr>
              <a:t>2008г.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686800" cy="614366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85720" y="214290"/>
            <a:ext cx="3071834" cy="2357454"/>
          </a:xfrm>
          <a:prstGeom prst="triangl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2057985">
            <a:off x="3260078" y="1327269"/>
            <a:ext cx="2406453" cy="239228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5857884" y="3786190"/>
            <a:ext cx="3071834" cy="2000264"/>
          </a:xfrm>
          <a:prstGeom prst="parallelogram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rot="1199810">
            <a:off x="578239" y="3065017"/>
            <a:ext cx="2857520" cy="2214578"/>
          </a:xfrm>
          <a:prstGeom prst="trapezoid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3000364" y="3929066"/>
            <a:ext cx="2857520" cy="2357454"/>
          </a:xfrm>
          <a:prstGeom prst="rtTriangle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6293659" y="707209"/>
            <a:ext cx="2057408" cy="3071834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28860" y="0"/>
            <a:ext cx="5357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Четырёхугольники 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</a:t>
            </a:r>
            <a:r>
              <a:rPr lang="en-US" sz="6500" b="1" dirty="0" smtClean="0">
                <a:solidFill>
                  <a:srgbClr val="FF0000"/>
                </a:solidFill>
              </a:rPr>
              <a:t>S = a * h / 2</a:t>
            </a:r>
            <a:endParaRPr lang="ru-RU" sz="6500" dirty="0" smtClean="0"/>
          </a:p>
          <a:p>
            <a:pPr>
              <a:buNone/>
            </a:pPr>
            <a:r>
              <a:rPr lang="ru-RU" dirty="0" smtClean="0"/>
              <a:t>                    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Треугольник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7158" y="2071678"/>
            <a:ext cx="3786214" cy="4000528"/>
          </a:xfrm>
          <a:prstGeom prst="triangl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h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5" idx="0"/>
            <a:endCxn id="5" idx="3"/>
          </p:cNvCxnSpPr>
          <p:nvPr/>
        </p:nvCxnSpPr>
        <p:spPr>
          <a:xfrm rot="16200000" flipH="1">
            <a:off x="250001" y="4071942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28794" y="5929330"/>
            <a:ext cx="455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pPr algn="ctr">
              <a:buNone/>
            </a:pPr>
            <a:r>
              <a:rPr lang="ru-RU" sz="6600" dirty="0" smtClean="0">
                <a:latin typeface="Monotype Corsiva" pitchFamily="66" charset="0"/>
              </a:rPr>
              <a:t>КВАДРАТ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928802"/>
            <a:ext cx="3714776" cy="36433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14876" y="3429000"/>
            <a:ext cx="8775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5429264"/>
            <a:ext cx="8775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2000240"/>
            <a:ext cx="27146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S = a²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77318" cy="6215106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Прямо</a:t>
            </a:r>
            <a:r>
              <a:rPr lang="ru-RU" sz="4800" b="1" dirty="0" smtClean="0">
                <a:solidFill>
                  <a:srgbClr val="FF0000"/>
                </a:solidFill>
              </a:rPr>
              <a:t>угольник</a:t>
            </a:r>
            <a:endParaRPr lang="en-US" sz="4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857364"/>
            <a:ext cx="3929090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                                    </a:t>
            </a:r>
          </a:p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                b</a:t>
            </a:r>
          </a:p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a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1571612"/>
            <a:ext cx="32147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S = a * b 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6000" b="1" dirty="0" smtClean="0">
                <a:solidFill>
                  <a:srgbClr val="C00000"/>
                </a:solidFill>
              </a:rPr>
              <a:t>        a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42852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Параллелограмм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5" name="Параллелограмм 4"/>
          <p:cNvSpPr/>
          <p:nvPr/>
        </p:nvSpPr>
        <p:spPr>
          <a:xfrm>
            <a:off x="571472" y="1714488"/>
            <a:ext cx="4000528" cy="3000396"/>
          </a:xfrm>
          <a:prstGeom prst="parallelogra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</a:rPr>
              <a:t>h</a:t>
            </a:r>
            <a:endParaRPr lang="ru-RU" sz="4800" b="1" dirty="0">
              <a:solidFill>
                <a:srgbClr val="C0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-142114" y="3213892"/>
            <a:ext cx="300039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57752" y="2214554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S = a * h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5865835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28860" y="214290"/>
            <a:ext cx="5000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Трапеция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5" name="Трапеция 4"/>
          <p:cNvSpPr/>
          <p:nvPr/>
        </p:nvSpPr>
        <p:spPr>
          <a:xfrm>
            <a:off x="214282" y="1714488"/>
            <a:ext cx="4143404" cy="3429024"/>
          </a:xfrm>
          <a:prstGeom prst="trapezoid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6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-642974" y="3429000"/>
            <a:ext cx="342902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71538" y="3357562"/>
            <a:ext cx="5597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h</a:t>
            </a:r>
            <a:endParaRPr lang="ru-RU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785794"/>
            <a:ext cx="5982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b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000232" y="5072074"/>
            <a:ext cx="5918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a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29124" y="1928802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S = (a + b)*h /2 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50085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5200" b="1" dirty="0" smtClean="0"/>
              <a:t>                                        </a:t>
            </a:r>
          </a:p>
          <a:p>
            <a:pPr>
              <a:buNone/>
            </a:pPr>
            <a:r>
              <a:rPr lang="en-US" sz="7700" b="1" dirty="0" smtClean="0"/>
              <a:t> </a:t>
            </a:r>
            <a:r>
              <a:rPr lang="en-US" sz="7700" b="1" dirty="0" smtClean="0"/>
              <a:t>                                S = (d1 * d2) / 2</a:t>
            </a:r>
          </a:p>
          <a:p>
            <a:pPr>
              <a:buNone/>
            </a:pPr>
            <a:endParaRPr lang="en-US" sz="7700" b="1" dirty="0" smtClean="0"/>
          </a:p>
          <a:p>
            <a:pPr>
              <a:buNone/>
            </a:pPr>
            <a:r>
              <a:rPr lang="en-US" sz="7700" b="1" dirty="0" smtClean="0"/>
              <a:t>                                 S = a * h </a:t>
            </a:r>
            <a:r>
              <a:rPr lang="ru-RU" sz="7700" b="1" dirty="0" smtClean="0"/>
              <a:t>                    </a:t>
            </a:r>
          </a:p>
          <a:p>
            <a:pPr>
              <a:buNone/>
            </a:pP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 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               </a:t>
            </a:r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214290"/>
            <a:ext cx="21291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Ромб </a:t>
            </a:r>
            <a:endParaRPr lang="ru-RU" sz="6000" b="1" dirty="0"/>
          </a:p>
        </p:txBody>
      </p:sp>
      <p:sp>
        <p:nvSpPr>
          <p:cNvPr id="6" name="Блок-схема: сортировка 5"/>
          <p:cNvSpPr/>
          <p:nvPr/>
        </p:nvSpPr>
        <p:spPr>
          <a:xfrm>
            <a:off x="214282" y="1428736"/>
            <a:ext cx="3929090" cy="4429156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</a:p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6" idx="0"/>
            <a:endCxn id="6" idx="2"/>
          </p:cNvCxnSpPr>
          <p:nvPr/>
        </p:nvCxnSpPr>
        <p:spPr>
          <a:xfrm rot="16200000" flipH="1">
            <a:off x="-35751" y="3643314"/>
            <a:ext cx="44291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6" idx="0"/>
            <a:endCxn id="6" idx="2"/>
          </p:cNvCxnSpPr>
          <p:nvPr/>
        </p:nvCxnSpPr>
        <p:spPr>
          <a:xfrm rot="16200000" flipH="1">
            <a:off x="-35751" y="3643314"/>
            <a:ext cx="442915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1"/>
            <a:endCxn id="6" idx="3"/>
          </p:cNvCxnSpPr>
          <p:nvPr/>
        </p:nvCxnSpPr>
        <p:spPr>
          <a:xfrm rot="10800000" flipH="1">
            <a:off x="214282" y="3643314"/>
            <a:ext cx="39290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86116" y="2000240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14348" y="3500438"/>
            <a:ext cx="763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d1</a:t>
            </a:r>
            <a:endParaRPr lang="ru-RU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14546" y="2500306"/>
            <a:ext cx="8210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d2</a:t>
            </a:r>
            <a:endParaRPr lang="ru-RU" sz="4400" b="1" dirty="0"/>
          </a:p>
        </p:txBody>
      </p:sp>
      <p:sp>
        <p:nvSpPr>
          <p:cNvPr id="16" name="Блок-схема: сортировка 15"/>
          <p:cNvSpPr/>
          <p:nvPr/>
        </p:nvSpPr>
        <p:spPr>
          <a:xfrm rot="1550068">
            <a:off x="3671878" y="4057656"/>
            <a:ext cx="2700358" cy="247175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stCxn id="16" idx="0"/>
          </p:cNvCxnSpPr>
          <p:nvPr/>
        </p:nvCxnSpPr>
        <p:spPr>
          <a:xfrm rot="16200000" flipH="1">
            <a:off x="4763733" y="4978056"/>
            <a:ext cx="1819595" cy="2258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43570" y="521495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97</Words>
  <PresentationFormat>Экран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ПЛОЩАДИ  ФИГУР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ПЛОЩАДИ  ФИГУР</dc:title>
  <cp:lastModifiedBy>WIN7XP</cp:lastModifiedBy>
  <cp:revision>13</cp:revision>
  <dcterms:modified xsi:type="dcterms:W3CDTF">2013-03-24T03:44:42Z</dcterms:modified>
</cp:coreProperties>
</file>