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42852"/>
            <a:ext cx="7715304" cy="1714512"/>
          </a:xfrm>
        </p:spPr>
        <p:txBody>
          <a:bodyPr>
            <a:noAutofit/>
          </a:bodyPr>
          <a:lstStyle/>
          <a:p>
            <a:r>
              <a:rPr lang="ru-RU" sz="6600" dirty="0" smtClean="0"/>
              <a:t>ДИЗАЙН-ПРОЕКТ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943" t="3750" r="563" b="7499"/>
          <a:stretch>
            <a:fillRect/>
          </a:stretch>
        </p:blipFill>
        <p:spPr bwMode="auto">
          <a:xfrm>
            <a:off x="2643174" y="2214554"/>
            <a:ext cx="6103103" cy="426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14290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6"/>
            <a:ext cx="7498080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Решим остановиться на 3-й идее. Аргументы:</a:t>
            </a:r>
          </a:p>
          <a:p>
            <a:pPr>
              <a:buNone/>
            </a:pPr>
            <a:r>
              <a:rPr lang="ru-RU" dirty="0" smtClean="0"/>
              <a:t>1. Сама идея выполнения проекта доступна.</a:t>
            </a:r>
          </a:p>
          <a:p>
            <a:pPr>
              <a:buNone/>
            </a:pPr>
            <a:r>
              <a:rPr lang="ru-RU" dirty="0" smtClean="0"/>
              <a:t>2.  По первоначальным подсчетам она (скамейка) будет недорогой.</a:t>
            </a:r>
          </a:p>
          <a:p>
            <a:pPr>
              <a:buNone/>
            </a:pPr>
            <a:r>
              <a:rPr lang="ru-RU" dirty="0" smtClean="0"/>
              <a:t>3.  Продуктивность выполнения будет выше средней.</a:t>
            </a:r>
          </a:p>
          <a:p>
            <a:pPr>
              <a:buNone/>
            </a:pPr>
            <a:r>
              <a:rPr lang="ru-RU" dirty="0" smtClean="0"/>
              <a:t>4.  Возможность изготовления - 100 %, так как знания, полученные в школе на уроках технологии, помогут нам.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13692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857232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Зарисуйте </a:t>
            </a:r>
            <a:r>
              <a:rPr lang="ru-RU" dirty="0" smtClean="0"/>
              <a:t>(сделайте эскизы) в тетрадях и дайте краткое описание каждой вашей идеи по выбранному объекту, то есть вам необходимо будет создать банк идей. Вы должны придумать различные по виду или другим критериям </a:t>
            </a:r>
            <a:r>
              <a:rPr lang="ru-RU" dirty="0" smtClean="0"/>
              <a:t>изделия </a:t>
            </a:r>
            <a:r>
              <a:rPr lang="ru-RU" dirty="0" smtClean="0"/>
              <a:t>и после этого выбрать одно, которое вы будете в </a:t>
            </a:r>
            <a:r>
              <a:rPr lang="ru-RU" dirty="0" smtClean="0"/>
              <a:t>дальнейшем </a:t>
            </a:r>
            <a:r>
              <a:rPr lang="ru-RU" dirty="0" smtClean="0"/>
              <a:t>изготавливать.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Дорисовать </a:t>
            </a:r>
            <a:r>
              <a:rPr lang="ru-RU" dirty="0" smtClean="0"/>
              <a:t>эскизы </a:t>
            </a:r>
            <a:r>
              <a:rPr lang="ru-RU" dirty="0" smtClean="0"/>
              <a:t>моделей. Самостоятельно познакомиться </a:t>
            </a:r>
            <a:r>
              <a:rPr lang="ru-RU" dirty="0" smtClean="0"/>
              <a:t>с необходимой информацией в литературе: </a:t>
            </a:r>
            <a:r>
              <a:rPr lang="ru-RU" dirty="0" smtClean="0"/>
              <a:t>газеты</a:t>
            </a:r>
            <a:r>
              <a:rPr lang="ru-RU" dirty="0" smtClean="0"/>
              <a:t>, журналы, книги по выбранному объекту. Выбрать одну идею из многих, которая, как вам кажется, является оригинальной для дальнейшего ее использования.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357166"/>
            <a:ext cx="7498080" cy="4800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Вы должны выбрать для себя объект дизайна, то есть изделие, которое вы хотите усовершенствовать, предложить его на рынок, ввести в предметный мир, которым вы хотите удовлетворить действительные потребности людей.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Для этого вам предлагается 5 направлений наиболее распространённых изделий для выбора образца в различных сферах деятельности. Вы сами выбираете ту деятельность, к которой у вас больше склонностей.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Направления сфер деятельности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Мебель: стулья, лавки, кресла, стеллажи, </a:t>
            </a:r>
            <a:r>
              <a:rPr lang="ru-RU" dirty="0" smtClean="0"/>
              <a:t>шкафчики </a:t>
            </a:r>
            <a:r>
              <a:rPr lang="ru-RU" dirty="0" smtClean="0"/>
              <a:t>для обуви, полки.</a:t>
            </a:r>
          </a:p>
          <a:p>
            <a:pPr lvl="0">
              <a:buNone/>
            </a:pPr>
            <a:r>
              <a:rPr lang="ru-RU" dirty="0" smtClean="0"/>
              <a:t>2.Игры </a:t>
            </a:r>
            <a:r>
              <a:rPr lang="ru-RU" dirty="0" smtClean="0"/>
              <a:t>и игрушки: компьютерные игры, развивающие и развлекательные игры, мягкие игрушки.</a:t>
            </a:r>
          </a:p>
          <a:p>
            <a:pPr lvl="0">
              <a:buNone/>
            </a:pPr>
            <a:r>
              <a:rPr lang="ru-RU" dirty="0" smtClean="0"/>
              <a:t>3.Авто- </a:t>
            </a:r>
            <a:r>
              <a:rPr lang="ru-RU" dirty="0" smtClean="0"/>
              <a:t>и робототехника; мини-модели: машинки на батарейках, луноходы, роботы, игровые автоматы.</a:t>
            </a:r>
          </a:p>
          <a:p>
            <a:pPr lvl="0">
              <a:buNone/>
            </a:pPr>
            <a:r>
              <a:rPr lang="ru-RU" dirty="0" smtClean="0"/>
              <a:t>4.Осветительные </a:t>
            </a:r>
            <a:r>
              <a:rPr lang="ru-RU" dirty="0" smtClean="0"/>
              <a:t>приборы: светомузыка, люстры, </a:t>
            </a:r>
            <a:r>
              <a:rPr lang="ru-RU" dirty="0" smtClean="0"/>
              <a:t>абажуры</a:t>
            </a:r>
            <a:r>
              <a:rPr lang="ru-RU" dirty="0" smtClean="0"/>
              <a:t>, бра, торшеры, рекламное освещение, различная </a:t>
            </a:r>
            <a:r>
              <a:rPr lang="ru-RU" dirty="0" smtClean="0"/>
              <a:t>подсветка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5. Украшения и аксессуары: из бисера, кожи, чеканка, макраме; украшения для дома: флористика, различные вазы.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Требования к выбору объекта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Объект должен быть вам хорошо знаком, понятен и интересен.</a:t>
            </a:r>
          </a:p>
          <a:p>
            <a:pPr>
              <a:buNone/>
            </a:pPr>
            <a:r>
              <a:rPr lang="ru-RU" dirty="0" smtClean="0"/>
              <a:t>2.  Вы должны быть уверены, что объект позволит вам реализовать себя в творчестве, что он вам по силам, что вы справитесь с поставленными задачами.</a:t>
            </a:r>
          </a:p>
          <a:p>
            <a:pPr>
              <a:buNone/>
            </a:pPr>
            <a:r>
              <a:rPr lang="ru-RU" dirty="0" smtClean="0"/>
              <a:t>3. Необходимо продумать, для какого рынка сбыта и </a:t>
            </a:r>
            <a:r>
              <a:rPr lang="ru-RU" dirty="0" smtClean="0"/>
              <a:t>какого </a:t>
            </a:r>
            <a:r>
              <a:rPr lang="ru-RU" dirty="0" smtClean="0"/>
              <a:t>производства будет ваш объект.</a:t>
            </a:r>
          </a:p>
          <a:p>
            <a:pPr>
              <a:buNone/>
            </a:pPr>
            <a:r>
              <a:rPr lang="ru-RU" dirty="0" smtClean="0"/>
              <a:t>4.   Нет необходимости в оригинальности выбора — пусть будут авторучка, пакет, сумка, пенал, посуда и т.п. Учитывая все выше перечисленное, мы остановились на скамейках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498080" cy="1082660"/>
          </a:xfrm>
        </p:spPr>
        <p:txBody>
          <a:bodyPr/>
          <a:lstStyle/>
          <a:p>
            <a:pPr algn="ctr"/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28736"/>
            <a:ext cx="7498080" cy="4800600"/>
          </a:xfrm>
        </p:spPr>
        <p:txBody>
          <a:bodyPr>
            <a:normAutofit fontScale="77500" lnSpcReduction="20000"/>
          </a:bodyPr>
          <a:lstStyle/>
          <a:p>
            <a:pPr indent="0">
              <a:spcBef>
                <a:spcPts val="0"/>
              </a:spcBef>
              <a:buNone/>
            </a:pPr>
            <a:r>
              <a:rPr lang="ru-RU" dirty="0" smtClean="0"/>
              <a:t>Из </a:t>
            </a:r>
            <a:r>
              <a:rPr lang="ru-RU" dirty="0" smtClean="0"/>
              <a:t>5 </a:t>
            </a:r>
            <a:r>
              <a:rPr lang="ru-RU" dirty="0" smtClean="0"/>
              <a:t>направлений мы выбрали «мебель». Из </a:t>
            </a:r>
            <a:r>
              <a:rPr lang="ru-RU" dirty="0" smtClean="0"/>
              <a:t>мебели решили </a:t>
            </a:r>
            <a:r>
              <a:rPr lang="ru-RU" dirty="0" smtClean="0"/>
              <a:t>остановиться на скамейках и сделать групповой проект (не более 4 человек</a:t>
            </a:r>
            <a:r>
              <a:rPr lang="ru-RU" dirty="0" smtClean="0"/>
              <a:t>).</a:t>
            </a:r>
          </a:p>
          <a:p>
            <a:pPr indent="0">
              <a:spcBef>
                <a:spcPts val="0"/>
              </a:spcBef>
              <a:buNone/>
            </a:pP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dirty="0" smtClean="0"/>
              <a:t>     </a:t>
            </a:r>
            <a:r>
              <a:rPr lang="ru-RU" dirty="0" smtClean="0"/>
              <a:t>Аргументы</a:t>
            </a:r>
            <a:r>
              <a:rPr lang="ru-RU" dirty="0" smtClean="0"/>
              <a:t>: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1. Это незаменимая вещь в доме.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2. Сделать ее несложно.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3. Недорого, низкая себестоимость.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4. Эстетичная вещь, которая будет гармонировать с </a:t>
            </a:r>
            <a:r>
              <a:rPr lang="ru-RU" dirty="0" smtClean="0"/>
              <a:t>интерьером </a:t>
            </a:r>
            <a:r>
              <a:rPr lang="ru-RU" dirty="0" smtClean="0"/>
              <a:t>комнаты.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5. Это большой полет фантазии, так как скамейки </a:t>
            </a:r>
            <a:r>
              <a:rPr lang="ru-RU" dirty="0" smtClean="0"/>
              <a:t>применяются </a:t>
            </a:r>
            <a:r>
              <a:rPr lang="ru-RU" dirty="0" smtClean="0"/>
              <a:t>для различных целей, поэтому и проекты будут разнообразными.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БАНК ИДЕЙ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7498080" cy="405290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1-я идея. </a:t>
            </a:r>
            <a:r>
              <a:rPr lang="ru-RU" b="1" dirty="0" smtClean="0"/>
              <a:t>Скамейка для общего </a:t>
            </a:r>
            <a:r>
              <a:rPr lang="ru-RU" b="1" dirty="0" smtClean="0"/>
              <a:t>пользования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Предназначена для легкого, удобного надевания обуви. Высоту этой скамейки можно регулировать. Поэтому маленькие дети могут использовать ее как стол для игр.</a:t>
            </a:r>
          </a:p>
          <a:p>
            <a:pPr>
              <a:buNone/>
            </a:pPr>
            <a:r>
              <a:rPr lang="ru-RU" dirty="0" smtClean="0"/>
              <a:t>Скамейка хорошо гармонирует с любым интерьером, так как сделана из дерева и покрыта лаком. Достоинства ее еще и в том, что на ее ножках резиновые «тапочки». Это позволяет не царапать пол и делает ее устойчивой.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grayscl/>
          </a:blip>
          <a:srcRect l="9036" t="9342" r="56678" b="66429"/>
          <a:stretch>
            <a:fillRect/>
          </a:stretch>
        </p:blipFill>
        <p:spPr bwMode="auto">
          <a:xfrm>
            <a:off x="3643306" y="4214818"/>
            <a:ext cx="457203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7498080" cy="407196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2-я идея. </a:t>
            </a:r>
            <a:r>
              <a:rPr lang="ru-RU" b="1" dirty="0" smtClean="0"/>
              <a:t>Скамейка для </a:t>
            </a:r>
            <a:r>
              <a:rPr lang="ru-RU" b="1" dirty="0" smtClean="0"/>
              <a:t>душа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Скамейка </a:t>
            </a:r>
            <a:r>
              <a:rPr lang="ru-RU" dirty="0" smtClean="0"/>
              <a:t>для ног. Предназначена для использования ее в душевых, бассейнах, ванне. Очень практичная, сделана из</a:t>
            </a:r>
            <a:r>
              <a:rPr lang="ru-RU" b="1" dirty="0" smtClean="0"/>
              <a:t> </a:t>
            </a:r>
            <a:r>
              <a:rPr lang="ru-RU" dirty="0" smtClean="0"/>
              <a:t>пластика, который не скользит по кафелю, плитке и т.п. </a:t>
            </a:r>
            <a:r>
              <a:rPr lang="ru-RU" dirty="0" smtClean="0"/>
              <a:t>Использовать </a:t>
            </a:r>
            <a:r>
              <a:rPr lang="ru-RU" dirty="0" smtClean="0"/>
              <a:t>ее могут все члены семьи. Проста в применении. легка, долговечна, гигиенична.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55856" t="12456" r="5750" b="69543"/>
          <a:stretch>
            <a:fillRect/>
          </a:stretch>
        </p:blipFill>
        <p:spPr bwMode="auto">
          <a:xfrm>
            <a:off x="3143240" y="3286124"/>
            <a:ext cx="571504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214290"/>
            <a:ext cx="7498080" cy="335758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    3-я </a:t>
            </a:r>
            <a:r>
              <a:rPr lang="ru-RU" b="1" i="1" dirty="0" smtClean="0"/>
              <a:t>идея. </a:t>
            </a:r>
            <a:r>
              <a:rPr lang="ru-RU" b="1" dirty="0" smtClean="0"/>
              <a:t>Скамейка для ног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Каркас </a:t>
            </a:r>
            <a:r>
              <a:rPr lang="ru-RU" dirty="0" smtClean="0"/>
              <a:t>скамейки - </a:t>
            </a:r>
            <a:r>
              <a:rPr lang="ru-RU" dirty="0" smtClean="0"/>
              <a:t>деревянный, используется </a:t>
            </a:r>
            <a:r>
              <a:rPr lang="ru-RU" dirty="0" smtClean="0"/>
              <a:t>фанера, поролон и обивочная ткань, которая подбирается под цвет интерьера комнаты. </a:t>
            </a:r>
            <a:r>
              <a:rPr lang="ru-RU" dirty="0" smtClean="0"/>
              <a:t>Размеры   </a:t>
            </a:r>
            <a:r>
              <a:rPr lang="ru-RU" dirty="0" smtClean="0"/>
              <a:t>30 </a:t>
            </a:r>
            <a:r>
              <a:rPr lang="ru-RU" dirty="0" err="1" smtClean="0"/>
              <a:t>х</a:t>
            </a:r>
            <a:r>
              <a:rPr lang="ru-RU" dirty="0" smtClean="0"/>
              <a:t> 40 см или 30 </a:t>
            </a:r>
            <a:r>
              <a:rPr lang="ru-RU" dirty="0" err="1" smtClean="0"/>
              <a:t>х</a:t>
            </a:r>
            <a:r>
              <a:rPr lang="ru-RU" dirty="0" smtClean="0"/>
              <a:t> 50 см. </a:t>
            </a:r>
            <a:r>
              <a:rPr lang="ru-RU" dirty="0" smtClean="0"/>
              <a:t>полнена </a:t>
            </a:r>
            <a:r>
              <a:rPr lang="ru-RU" dirty="0" smtClean="0"/>
              <a:t>в романтическом стиле. Удобная, мягкая, хороша и для подарка.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11500" t="57088" r="58321" b="16607"/>
          <a:stretch>
            <a:fillRect/>
          </a:stretch>
        </p:blipFill>
        <p:spPr bwMode="auto">
          <a:xfrm>
            <a:off x="4000496" y="3214686"/>
            <a:ext cx="485778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7498080" cy="38576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   4-я </a:t>
            </a:r>
            <a:r>
              <a:rPr lang="ru-RU" b="1" i="1" dirty="0" smtClean="0"/>
              <a:t>идея. </a:t>
            </a:r>
            <a:r>
              <a:rPr lang="ru-RU" b="1" dirty="0" smtClean="0"/>
              <a:t>Мягкая скамейка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Удобная </a:t>
            </a:r>
            <a:r>
              <a:rPr lang="ru-RU" dirty="0" smtClean="0"/>
              <a:t>скамейка для всех членов семьи. Старшим удобно обуваться, присев на нее. Младшие используют ее как мягкий стул. Верх ее сделан из кожи на пуговицах, а низ - из дерева. Подходит под любой интерьер дома. Она мягкая, легкая, устойчивая и легко передвигается.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62428" t="56050" r="11500" b="14531"/>
          <a:stretch>
            <a:fillRect/>
          </a:stretch>
        </p:blipFill>
        <p:spPr bwMode="auto">
          <a:xfrm>
            <a:off x="3428992" y="3143248"/>
            <a:ext cx="521497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737</Words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ДИЗАЙН-ПРОЕКТ</vt:lpstr>
      <vt:lpstr>Слайд 2</vt:lpstr>
      <vt:lpstr>Направления сфер деятельности </vt:lpstr>
      <vt:lpstr>Требования к выбору объекта </vt:lpstr>
      <vt:lpstr>ПРИМЕР</vt:lpstr>
      <vt:lpstr>БАНК ИДЕЙ</vt:lpstr>
      <vt:lpstr>Слайд 7</vt:lpstr>
      <vt:lpstr>Слайд 8</vt:lpstr>
      <vt:lpstr>Слайд 9</vt:lpstr>
      <vt:lpstr>ВЫВОД</vt:lpstr>
      <vt:lpstr>ЗАДАНИЕ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УЧЕБНЫЙ ДИЗАЙН-ПРОЕКТ</dc:title>
  <dc:creator>Учитель</dc:creator>
  <cp:lastModifiedBy>Учитель</cp:lastModifiedBy>
  <cp:revision>7</cp:revision>
  <dcterms:created xsi:type="dcterms:W3CDTF">2009-11-26T08:24:28Z</dcterms:created>
  <dcterms:modified xsi:type="dcterms:W3CDTF">2009-11-26T09:32:44Z</dcterms:modified>
</cp:coreProperties>
</file>