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0" r:id="rId13"/>
    <p:sldId id="267" r:id="rId14"/>
    <p:sldId id="270" r:id="rId15"/>
    <p:sldId id="268" r:id="rId16"/>
    <p:sldId id="271" r:id="rId17"/>
    <p:sldId id="272" r:id="rId18"/>
    <p:sldId id="269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61A35DF-8294-41A1-B11C-49885039AA3F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CAB4814-C49C-4747-BC92-22EECDB2E3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5AF734-A95B-4859-8B26-BA78398BBC4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BC18F-FB20-46DD-A03A-72835395370C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C70BF-C239-462D-9DDC-564FF8DAD2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5AF39-5612-4165-A6A6-3CB895252C2F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D7A2D-0B1F-4406-B6EA-57CCCBC6A9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89861-B75D-4116-AF31-9F0EFC47E650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AB500-23D2-49A8-993A-96F89F979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C26F1-CFE6-4A94-9DBD-99613AA20D8B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6D2BC-3D8B-454C-A341-042E4F8E3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83A08-A8D7-466B-B678-00950738CA31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59906-3F05-4E8B-B4DD-8EBF3A2D6B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1E07E-2955-4CF3-983C-40461D071B1F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B769C-207F-4582-BECA-ECEAC9B213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52CCE-8321-472A-B50F-8AD8309CBE41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CE708-CF66-4025-B4EF-6E9DB26D03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A99BD-78A2-43E5-B9DA-A0C54578C5F4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0B4C7-F881-4A08-8FF5-65D801C3E8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03BB6-170C-4BDF-A149-D052F7F777D2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85A29-D713-4B86-9966-22F9F8D9DA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48A72-E3B6-412A-BB9D-41A68E66A003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9F50D-3353-4A11-90F9-B998708659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B8174-2A5F-477F-AA1C-BF25108B1BCD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86317-1825-4AB4-AB6A-990845673E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39469A6-AA67-4B8C-85F1-A9324E50986D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4BA40AB-4164-4AC4-85EE-C29EDC18F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14375" y="214313"/>
            <a:ext cx="7772400" cy="3500437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chemeClr val="bg1"/>
                </a:solidFill>
                <a:latin typeface="Comic Sans MS" pitchFamily="66" charset="0"/>
              </a:rPr>
              <a:t>ЁЖИК В ТУМАНЕ – 2</a:t>
            </a:r>
            <a:r>
              <a:rPr lang="ru-RU" sz="3200" b="1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br>
              <a:rPr lang="ru-RU" sz="3200" b="1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900" b="1" smtClean="0">
                <a:solidFill>
                  <a:schemeClr val="bg1"/>
                </a:solidFill>
                <a:latin typeface="Comic Sans MS" pitchFamily="66" charset="0"/>
              </a:rPr>
              <a:t>или очень страшная эко-сказка</a:t>
            </a:r>
            <a:r>
              <a:rPr lang="ru-RU" sz="2000" b="1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2000" b="1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000" b="1" smtClean="0">
                <a:solidFill>
                  <a:schemeClr val="bg1"/>
                </a:solidFill>
                <a:latin typeface="Comic Sans MS" pitchFamily="66" charset="0"/>
              </a:rPr>
              <a:t>(по мотивам сказки С.Г. Козлова «Ёжик в тумане»)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" y="3886200"/>
            <a:ext cx="4357688" cy="1685925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Самарская область, г.Новокуйбышевск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МОУ СОШ№4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Ученик 5 «А» класса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Степанов Илья Олегович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214313" y="285750"/>
            <a:ext cx="8715375" cy="2439988"/>
          </a:xfrm>
        </p:spPr>
        <p:txBody>
          <a:bodyPr/>
          <a:lstStyle/>
          <a:p>
            <a:pPr algn="l" eaLnBrk="1" hangingPunct="1"/>
            <a:r>
              <a:rPr lang="ru-RU" sz="2800" smtClean="0">
                <a:solidFill>
                  <a:schemeClr val="bg1"/>
                </a:solidFill>
                <a:latin typeface="Comic Sans MS" pitchFamily="66" charset="0"/>
              </a:rPr>
              <a:t>- Интересно, - думал Ёжик.</a:t>
            </a:r>
            <a:br>
              <a:rPr lang="ru-RU" sz="280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800" smtClean="0">
                <a:solidFill>
                  <a:schemeClr val="bg1"/>
                </a:solidFill>
                <a:latin typeface="Comic Sans MS" pitchFamily="66" charset="0"/>
              </a:rPr>
              <a:t>– Где Лошадь, Сова и Собака?</a:t>
            </a:r>
            <a:br>
              <a:rPr lang="ru-RU" sz="280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800" smtClean="0">
                <a:solidFill>
                  <a:schemeClr val="bg1"/>
                </a:solidFill>
                <a:latin typeface="Comic Sans MS" pitchFamily="66" charset="0"/>
              </a:rPr>
              <a:t>- Ау! - позвал он.</a:t>
            </a:r>
            <a:br>
              <a:rPr lang="ru-RU" sz="280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800" smtClean="0">
                <a:solidFill>
                  <a:schemeClr val="bg1"/>
                </a:solidFill>
                <a:latin typeface="Comic Sans MS" pitchFamily="66" charset="0"/>
              </a:rPr>
              <a:t>– Где вы все, отзовитесь!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500063" y="714375"/>
            <a:ext cx="4071937" cy="5572125"/>
          </a:xfrm>
        </p:spPr>
        <p:txBody>
          <a:bodyPr/>
          <a:lstStyle/>
          <a:p>
            <a:pPr algn="l" eaLnBrk="1" hangingPunct="1"/>
            <a:r>
              <a:rPr lang="ru-RU" sz="2800" smtClean="0">
                <a:solidFill>
                  <a:schemeClr val="bg1"/>
                </a:solidFill>
                <a:latin typeface="Comic Sans MS" pitchFamily="66" charset="0"/>
              </a:rPr>
              <a:t>Но тихо было вокруг. И лишь сухие, мертвые листья шуршали под лапками Ёжика и сыпались ему на голову.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4572000" cy="2368550"/>
          </a:xfrm>
        </p:spPr>
        <p:txBody>
          <a:bodyPr/>
          <a:lstStyle/>
          <a:p>
            <a:pPr algn="l" eaLnBrk="1" hangingPunct="1"/>
            <a:r>
              <a:rPr lang="ru-RU" sz="2000" smtClean="0">
                <a:latin typeface="Comic Sans MS" pitchFamily="66" charset="0"/>
              </a:rPr>
              <a:t>Вдруг перед Ёжиком показалась знакомая Собака.</a:t>
            </a:r>
            <a:br>
              <a:rPr lang="ru-RU" sz="2000" smtClean="0">
                <a:latin typeface="Comic Sans MS" pitchFamily="66" charset="0"/>
              </a:rPr>
            </a:br>
            <a:r>
              <a:rPr lang="ru-RU" sz="2000" smtClean="0">
                <a:latin typeface="Comic Sans MS" pitchFamily="66" charset="0"/>
              </a:rPr>
              <a:t>- Беги, - пролаяла она.</a:t>
            </a:r>
            <a:br>
              <a:rPr lang="ru-RU" sz="2000" smtClean="0">
                <a:latin typeface="Comic Sans MS" pitchFamily="66" charset="0"/>
              </a:rPr>
            </a:br>
            <a:r>
              <a:rPr lang="ru-RU" sz="2000" smtClean="0">
                <a:latin typeface="Comic Sans MS" pitchFamily="66" charset="0"/>
              </a:rPr>
              <a:t>- Иначе погибнешь, - и снова скрылась в тумане.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5800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chemeClr val="bg1"/>
                </a:solidFill>
                <a:latin typeface="Comic Sans MS" pitchFamily="66" charset="0"/>
              </a:rPr>
              <a:t>Неожиданно подул сильный ветер. Он унёс страшный, зелёный туман. И Ёжик увидел, что это был вовсе не туман, а дым из заводских труб. Это он погубил всё живое вокруг.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5572125"/>
            <a:ext cx="8643937" cy="1071563"/>
          </a:xfrm>
          <a:solidFill>
            <a:schemeClr val="bg1">
              <a:lumMod val="85000"/>
            </a:schemeClr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latin typeface="Comic Sans MS" pitchFamily="66" charset="0"/>
              </a:rPr>
              <a:t>- Нужно предупредить Медвежонка, – подумал Ёжик и быстро побежал к речке.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5643563"/>
            <a:ext cx="8572500" cy="1000125"/>
          </a:xfrm>
          <a:solidFill>
            <a:schemeClr val="bg1">
              <a:lumMod val="75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Уже рассветало. Подбежав к реке, Ёжик увидел в воде и на берегу много мусора.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7563" y="4929188"/>
            <a:ext cx="5572125" cy="171450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latin typeface="Comic Sans MS" pitchFamily="66" charset="0"/>
              </a:rPr>
              <a:t>Даже в воде плавали консервные банки, пластиковые бутылки и пакеты.</a:t>
            </a:r>
          </a:p>
        </p:txBody>
      </p:sp>
      <p:pic>
        <p:nvPicPr>
          <p:cNvPr id="17411" name="Содержимое 3" descr="0_1ead8_da1daf31_XL.jpe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313" y="2357438"/>
            <a:ext cx="3000375" cy="43481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714625"/>
            <a:ext cx="3000375" cy="3500438"/>
          </a:xfrm>
          <a:solidFill>
            <a:schemeClr val="bg1">
              <a:lumMod val="75000"/>
            </a:schemeClr>
          </a:solidFill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latin typeface="Comic Sans MS" pitchFamily="66" charset="0"/>
              </a:rPr>
              <a:t>- Кто же это всё набросал, - с ужасом подумал Ёжик. Пробежав дальше, он увидел на берегу много погибшей рыбы.</a:t>
            </a:r>
          </a:p>
        </p:txBody>
      </p:sp>
      <p:pic>
        <p:nvPicPr>
          <p:cNvPr id="18435" name="Содержимое 4" descr="702414_20041103120832.jpe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313" y="214313"/>
            <a:ext cx="3000375" cy="25003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3357563"/>
            <a:ext cx="3214687" cy="3286125"/>
          </a:xfrm>
          <a:solidFill>
            <a:schemeClr val="bg1">
              <a:lumMod val="85000"/>
            </a:schemeClr>
          </a:solidFill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latin typeface="Comic Sans MS" pitchFamily="66" charset="0"/>
              </a:rPr>
              <a:t>А неподалёку, из большой трубы, в речку текла мутная, зловонная жидкость.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- Так вот, что отравило воду в реке, - понял Ёжик.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5357813"/>
            <a:ext cx="8786812" cy="1357312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latin typeface="Comic Sans MS" pitchFamily="66" charset="0"/>
              </a:rPr>
              <a:t>С трудом перебравшись, через засыпанную мусором речку, Ёжик побежал к лесу, где жил Медвежонок.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2"/>
          <p:cNvSpPr>
            <a:spLocks noGrp="1"/>
          </p:cNvSpPr>
          <p:nvPr>
            <p:ph idx="1"/>
          </p:nvPr>
        </p:nvSpPr>
        <p:spPr>
          <a:xfrm>
            <a:off x="4857750" y="642938"/>
            <a:ext cx="4071938" cy="5572125"/>
          </a:xfrm>
          <a:solidFill>
            <a:srgbClr val="EAEAEA">
              <a:alpha val="50195"/>
            </a:srgbClr>
          </a:solidFill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400" smtClean="0">
                <a:latin typeface="Comic Sans MS" pitchFamily="66" charset="0"/>
              </a:rPr>
              <a:t>Однажды вечером, когда на небе начали загораться первые звезды, Ёжик собрался к своему другу Медвежонку, попить чаю. Взял с собой земляничного  варенья и пошёл.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142875"/>
            <a:ext cx="5114925" cy="1143000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latin typeface="Comic Sans MS" pitchFamily="66" charset="0"/>
              </a:rPr>
              <a:t>Но и в лесу мусора было очень и очень много.</a:t>
            </a:r>
          </a:p>
        </p:txBody>
      </p:sp>
      <p:pic>
        <p:nvPicPr>
          <p:cNvPr id="21507" name="Содержимое 3" descr="0_1ead8_da1daf31_XL.jpe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313" y="3786188"/>
            <a:ext cx="1922462" cy="27860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142875"/>
            <a:ext cx="4829175" cy="2143125"/>
          </a:xfrm>
          <a:solidFill>
            <a:schemeClr val="bg1">
              <a:lumMod val="85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latin typeface="Comic Sans MS" pitchFamily="66" charset="0"/>
              </a:rPr>
              <a:t>А на полянке Медвежонка валялись лишь спиленные деревья. Ёжику стало очень и очень страшно. Так страшно, что он даже зажмурился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857250" y="4000500"/>
            <a:ext cx="3929063" cy="2643188"/>
          </a:xfrm>
        </p:spPr>
        <p:txBody>
          <a:bodyPr/>
          <a:lstStyle/>
          <a:p>
            <a:pPr algn="l" eaLnBrk="1" hangingPunct="1"/>
            <a:r>
              <a:rPr lang="ru-RU" sz="2400" smtClean="0">
                <a:latin typeface="Comic Sans MS" pitchFamily="66" charset="0"/>
              </a:rPr>
              <a:t>И вдруг Ёжик проснулся.</a:t>
            </a:r>
            <a:br>
              <a:rPr lang="ru-RU" sz="2400" smtClean="0">
                <a:latin typeface="Comic Sans MS" pitchFamily="66" charset="0"/>
              </a:rPr>
            </a:br>
            <a:r>
              <a:rPr lang="ru-RU" sz="2400" smtClean="0">
                <a:latin typeface="Comic Sans MS" pitchFamily="66" charset="0"/>
              </a:rPr>
              <a:t>- Фу, ну и присниться же такая жуть, - подумал он.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50" cy="1868487"/>
          </a:xfrm>
        </p:spPr>
        <p:txBody>
          <a:bodyPr/>
          <a:lstStyle/>
          <a:p>
            <a:pPr algn="l" eaLnBrk="1" hangingPunct="1"/>
            <a:r>
              <a:rPr lang="ru-RU" sz="2000" smtClean="0">
                <a:solidFill>
                  <a:schemeClr val="bg1"/>
                </a:solidFill>
                <a:latin typeface="Comic Sans MS" pitchFamily="66" charset="0"/>
              </a:rPr>
              <a:t>Позже, он всё же пришел на чай к Медвежонку. Ёжик сидел на брёвнышке, смотрел на лампу и рассказывая свой сон, рассуждал:</a:t>
            </a:r>
            <a:br>
              <a:rPr lang="ru-RU" sz="200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000" smtClean="0">
                <a:solidFill>
                  <a:schemeClr val="bg1"/>
                </a:solidFill>
                <a:latin typeface="Comic Sans MS" pitchFamily="66" charset="0"/>
              </a:rPr>
              <a:t> – Неужели люди и правда могут такое сделать с нашим лесом?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3571875" y="274638"/>
            <a:ext cx="5114925" cy="6154737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Comic Sans MS" pitchFamily="66" charset="0"/>
              </a:rPr>
              <a:t>09.01.2010 на 71-м году жизни скончался добрый сказочник Сергей Григорьевич Козлов — автор любимых детьми и взрослыми сказок и стихов.</a:t>
            </a:r>
            <a:br>
              <a:rPr lang="ru-RU" sz="2400" smtClean="0">
                <a:latin typeface="Comic Sans MS" pitchFamily="66" charset="0"/>
              </a:rPr>
            </a:br>
            <a:r>
              <a:rPr lang="ru-RU" sz="2400" smtClean="0">
                <a:latin typeface="Comic Sans MS" pitchFamily="66" charset="0"/>
              </a:rPr>
              <a:t/>
            </a:r>
            <a:br>
              <a:rPr lang="ru-RU" sz="2400" smtClean="0">
                <a:latin typeface="Comic Sans MS" pitchFamily="66" charset="0"/>
              </a:rPr>
            </a:br>
            <a:r>
              <a:rPr lang="ru-RU" sz="2400" u="sng" smtClean="0">
                <a:latin typeface="Comic Sans MS" pitchFamily="66" charset="0"/>
              </a:rPr>
              <a:t>СВЕТЛАЯ ЕМУ ПАМЯТЬ</a:t>
            </a:r>
            <a:r>
              <a:rPr lang="ru-RU" sz="2400" smtClean="0">
                <a:latin typeface="Comic Sans MS" pitchFamily="66" charset="0"/>
              </a:rPr>
              <a:t>!</a:t>
            </a:r>
          </a:p>
        </p:txBody>
      </p:sp>
      <p:pic>
        <p:nvPicPr>
          <p:cNvPr id="25603" name="Содержимое 3" descr="20100110090627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5750" y="1000125"/>
            <a:ext cx="3048000" cy="2286000"/>
          </a:xfrm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4786312" cy="6226175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 eaLnBrk="1" hangingPunct="1">
              <a:defRPr/>
            </a:pPr>
            <a:r>
              <a:rPr lang="ru-RU" sz="1600" dirty="0" smtClean="0">
                <a:latin typeface="Comic Sans MS" pitchFamily="66" charset="0"/>
              </a:rPr>
              <a:t>В презентации использованы материалы из мультипликационного фильма Юрия </a:t>
            </a:r>
            <a:r>
              <a:rPr lang="ru-RU" sz="1600" dirty="0" err="1" smtClean="0">
                <a:latin typeface="Comic Sans MS" pitchFamily="66" charset="0"/>
              </a:rPr>
              <a:t>Норштейна</a:t>
            </a:r>
            <a:r>
              <a:rPr lang="ru-RU" sz="1600" dirty="0" smtClean="0">
                <a:latin typeface="Comic Sans MS" pitchFamily="66" charset="0"/>
              </a:rPr>
              <a:t> «Ёжик в тумане». </a:t>
            </a:r>
            <a:r>
              <a:rPr lang="ru-RU" sz="1600" dirty="0" err="1" smtClean="0">
                <a:latin typeface="Comic Sans MS" pitchFamily="66" charset="0"/>
              </a:rPr>
              <a:t>Союзмультфильм</a:t>
            </a:r>
            <a:r>
              <a:rPr lang="ru-RU" sz="1600" dirty="0" smtClean="0">
                <a:latin typeface="Comic Sans MS" pitchFamily="66" charset="0"/>
              </a:rPr>
              <a:t>, 1975год.</a:t>
            </a:r>
            <a:br>
              <a:rPr lang="ru-RU" sz="1600" dirty="0" smtClean="0">
                <a:latin typeface="Comic Sans MS" pitchFamily="66" charset="0"/>
              </a:rPr>
            </a:br>
            <a:r>
              <a:rPr lang="ru-RU" sz="1600" dirty="0" smtClean="0">
                <a:latin typeface="Comic Sans MS" pitchFamily="66" charset="0"/>
              </a:rPr>
              <a:t/>
            </a:r>
            <a:br>
              <a:rPr lang="ru-RU" sz="1600" dirty="0" smtClean="0">
                <a:latin typeface="Comic Sans MS" pitchFamily="66" charset="0"/>
              </a:rPr>
            </a:br>
            <a:r>
              <a:rPr lang="ru-RU" sz="1600" dirty="0" smtClean="0">
                <a:latin typeface="Comic Sans MS" pitchFamily="66" charset="0"/>
              </a:rPr>
              <a:t>Создатели:</a:t>
            </a:r>
            <a:br>
              <a:rPr lang="ru-RU" sz="1600" dirty="0" smtClean="0">
                <a:latin typeface="Comic Sans MS" pitchFamily="66" charset="0"/>
              </a:rPr>
            </a:br>
            <a:r>
              <a:rPr lang="ru-RU" sz="1600" dirty="0" smtClean="0">
                <a:latin typeface="Comic Sans MS" pitchFamily="66" charset="0"/>
              </a:rPr>
              <a:t>режиссёр	Юрий </a:t>
            </a:r>
            <a:r>
              <a:rPr lang="ru-RU" sz="1600" dirty="0" err="1" smtClean="0">
                <a:latin typeface="Comic Sans MS" pitchFamily="66" charset="0"/>
              </a:rPr>
              <a:t>Норштейн</a:t>
            </a:r>
            <a:r>
              <a:rPr lang="ru-RU" sz="1600" dirty="0" smtClean="0">
                <a:latin typeface="Comic Sans MS" pitchFamily="66" charset="0"/>
              </a:rPr>
              <a:t/>
            </a:r>
            <a:br>
              <a:rPr lang="ru-RU" sz="1600" dirty="0" smtClean="0">
                <a:latin typeface="Comic Sans MS" pitchFamily="66" charset="0"/>
              </a:rPr>
            </a:br>
            <a:r>
              <a:rPr lang="ru-RU" sz="1600" dirty="0" smtClean="0">
                <a:latin typeface="Comic Sans MS" pitchFamily="66" charset="0"/>
              </a:rPr>
              <a:t>сценарист	Сергей Козлов</a:t>
            </a:r>
            <a:br>
              <a:rPr lang="ru-RU" sz="1600" dirty="0" smtClean="0">
                <a:latin typeface="Comic Sans MS" pitchFamily="66" charset="0"/>
              </a:rPr>
            </a:br>
            <a:r>
              <a:rPr lang="ru-RU" sz="1600" dirty="0" smtClean="0">
                <a:latin typeface="Comic Sans MS" pitchFamily="66" charset="0"/>
              </a:rPr>
              <a:t>художник-постановщик Франческа </a:t>
            </a:r>
            <a:r>
              <a:rPr lang="ru-RU" sz="1600" dirty="0" err="1" smtClean="0">
                <a:latin typeface="Comic Sans MS" pitchFamily="66" charset="0"/>
              </a:rPr>
              <a:t>Ярбусова</a:t>
            </a:r>
            <a:r>
              <a:rPr lang="ru-RU" sz="1600" dirty="0" smtClean="0">
                <a:latin typeface="Comic Sans MS" pitchFamily="66" charset="0"/>
              </a:rPr>
              <a:t/>
            </a:r>
            <a:br>
              <a:rPr lang="ru-RU" sz="1600" dirty="0" smtClean="0">
                <a:latin typeface="Comic Sans MS" pitchFamily="66" charset="0"/>
              </a:rPr>
            </a:br>
            <a:r>
              <a:rPr lang="ru-RU" sz="1600" dirty="0" smtClean="0">
                <a:latin typeface="Comic Sans MS" pitchFamily="66" charset="0"/>
              </a:rPr>
              <a:t>аниматор Юрий </a:t>
            </a:r>
            <a:r>
              <a:rPr lang="ru-RU" sz="1600" dirty="0" err="1" smtClean="0">
                <a:latin typeface="Comic Sans MS" pitchFamily="66" charset="0"/>
              </a:rPr>
              <a:t>Норштейн</a:t>
            </a:r>
            <a:r>
              <a:rPr lang="ru-RU" sz="1600" dirty="0" smtClean="0">
                <a:latin typeface="Comic Sans MS" pitchFamily="66" charset="0"/>
              </a:rPr>
              <a:t/>
            </a:r>
            <a:br>
              <a:rPr lang="ru-RU" sz="1600" dirty="0" smtClean="0">
                <a:latin typeface="Comic Sans MS" pitchFamily="66" charset="0"/>
              </a:rPr>
            </a:br>
            <a:r>
              <a:rPr lang="ru-RU" sz="1600" dirty="0" smtClean="0">
                <a:latin typeface="Comic Sans MS" pitchFamily="66" charset="0"/>
              </a:rPr>
              <a:t>оператор Александр Жуковский</a:t>
            </a:r>
            <a:br>
              <a:rPr lang="ru-RU" sz="1600" dirty="0" smtClean="0">
                <a:latin typeface="Comic Sans MS" pitchFamily="66" charset="0"/>
              </a:rPr>
            </a:br>
            <a:r>
              <a:rPr lang="ru-RU" sz="1600" dirty="0" smtClean="0">
                <a:latin typeface="Comic Sans MS" pitchFamily="66" charset="0"/>
              </a:rPr>
              <a:t>композитор Михаил Меерович</a:t>
            </a:r>
            <a:br>
              <a:rPr lang="ru-RU" sz="1600" dirty="0" smtClean="0">
                <a:latin typeface="Comic Sans MS" pitchFamily="66" charset="0"/>
              </a:rPr>
            </a:br>
            <a:r>
              <a:rPr lang="ru-RU" sz="1600" dirty="0" smtClean="0">
                <a:latin typeface="Comic Sans MS" pitchFamily="66" charset="0"/>
              </a:rPr>
              <a:t>звукооператор Борис </a:t>
            </a:r>
            <a:r>
              <a:rPr lang="ru-RU" sz="1600" dirty="0" err="1" smtClean="0">
                <a:latin typeface="Comic Sans MS" pitchFamily="66" charset="0"/>
              </a:rPr>
              <a:t>Фильчиков</a:t>
            </a:r>
            <a:r>
              <a:rPr lang="ru-RU" sz="1600" dirty="0" smtClean="0">
                <a:latin typeface="Comic Sans MS" pitchFamily="66" charset="0"/>
              </a:rPr>
              <a:t/>
            </a:r>
            <a:br>
              <a:rPr lang="ru-RU" sz="1600" dirty="0" smtClean="0">
                <a:latin typeface="Comic Sans MS" pitchFamily="66" charset="0"/>
              </a:rPr>
            </a:br>
            <a:r>
              <a:rPr lang="ru-RU" sz="1600" dirty="0" smtClean="0">
                <a:latin typeface="Comic Sans MS" pitchFamily="66" charset="0"/>
              </a:rPr>
              <a:t>редактор Наталья Абрамова</a:t>
            </a:r>
            <a:br>
              <a:rPr lang="ru-RU" sz="1600" dirty="0" smtClean="0">
                <a:latin typeface="Comic Sans MS" pitchFamily="66" charset="0"/>
              </a:rPr>
            </a:br>
            <a:r>
              <a:rPr lang="ru-RU" sz="1600" dirty="0" smtClean="0">
                <a:latin typeface="Comic Sans MS" pitchFamily="66" charset="0"/>
              </a:rPr>
              <a:t/>
            </a:r>
            <a:br>
              <a:rPr lang="ru-RU" sz="16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Отдельная им благодарность!</a:t>
            </a:r>
            <a:r>
              <a:rPr lang="ru-RU" sz="1600" dirty="0" smtClean="0">
                <a:latin typeface="Comic Sans MS" pitchFamily="66" charset="0"/>
              </a:rPr>
              <a:t/>
            </a:r>
            <a:br>
              <a:rPr lang="ru-RU" sz="1600" dirty="0" smtClean="0">
                <a:latin typeface="Comic Sans MS" pitchFamily="66" charset="0"/>
              </a:rPr>
            </a:br>
            <a:endParaRPr lang="ru-RU" sz="16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142875"/>
            <a:ext cx="8615362" cy="13573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Путь ему предстоял далёкий, но Ёжик никуда не торопился. Он был рад пройти по родному лесу. Подышать свежим, вечерним воздухом и посмотреть на разгорающиеся звёзды.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214313" y="357188"/>
            <a:ext cx="8715375" cy="2143125"/>
          </a:xfrm>
        </p:spPr>
        <p:txBody>
          <a:bodyPr/>
          <a:lstStyle/>
          <a:p>
            <a:pPr eaLnBrk="1" hangingPunct="1"/>
            <a:r>
              <a:rPr lang="ru-RU" sz="2000" smtClean="0">
                <a:solidFill>
                  <a:schemeClr val="bg1"/>
                </a:solidFill>
                <a:latin typeface="Comic Sans MS" pitchFamily="66" charset="0"/>
              </a:rPr>
              <a:t>Ёжику предстояло пройти вдоль реки. Там по вечерам, в низине, всегда лежал густой туман. Потом нужно было перейти речку вброд. Ну, а уже за речкой начинался густой лес, в котором на полянке, стоял домик Медвежонка.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75"/>
          </a:xfrm>
        </p:spPr>
        <p:txBody>
          <a:bodyPr/>
          <a:lstStyle/>
          <a:p>
            <a:pPr algn="l" eaLnBrk="1" hangingPunct="1"/>
            <a:r>
              <a:rPr lang="ru-RU" sz="3200" smtClean="0">
                <a:latin typeface="Comic Sans MS" pitchFamily="66" charset="0"/>
              </a:rPr>
              <a:t>Ёжик шёл и тихонечко бурчал себе под нос. </a:t>
            </a:r>
            <a:br>
              <a:rPr lang="ru-RU" sz="3200" smtClean="0">
                <a:latin typeface="Comic Sans MS" pitchFamily="66" charset="0"/>
              </a:rPr>
            </a:br>
            <a:r>
              <a:rPr lang="ru-RU" sz="3200" smtClean="0">
                <a:latin typeface="Comic Sans MS" pitchFamily="66" charset="0"/>
              </a:rPr>
              <a:t>- Интересно, кого я в этот раз встречу по дороге? Как там Лошадь? А страшная Сова и добрая Собака? Как они все там, в тумане? И будет ли тот, кто живёт в реке, снова со мной разговаривать?.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715375" cy="1143000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Comic Sans MS" pitchFamily="66" charset="0"/>
              </a:rPr>
              <a:t>Ему оставалось, лишь спуститься с пригорка к речке. Как  вдруг…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714375" y="285750"/>
            <a:ext cx="8115300" cy="2154238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Comic Sans MS" pitchFamily="66" charset="0"/>
              </a:rPr>
              <a:t>Он увидел, что над рекой сплошной завесой висит туман. Но туман этот был какой-то неправильный. Был он ядовито-зелёного цвета, с сильным, неприятным запахом.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28625" y="785813"/>
            <a:ext cx="4114800" cy="2940050"/>
          </a:xfrm>
        </p:spPr>
        <p:txBody>
          <a:bodyPr/>
          <a:lstStyle/>
          <a:p>
            <a:pPr algn="l" eaLnBrk="1" hangingPunct="1"/>
            <a:r>
              <a:rPr lang="ru-RU" sz="2000" smtClean="0">
                <a:solidFill>
                  <a:schemeClr val="bg1"/>
                </a:solidFill>
                <a:latin typeface="Comic Sans MS" pitchFamily="66" charset="0"/>
              </a:rPr>
              <a:t>- Странный туман, - подумал Ёжик. Он даже взял палочку и потыкал ею в туман. Но нет, ему не показалось. Туман действительно был зелёным.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5429250" y="274638"/>
            <a:ext cx="3500438" cy="5868987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chemeClr val="bg1"/>
                </a:solidFill>
                <a:latin typeface="Comic Sans MS" pitchFamily="66" charset="0"/>
              </a:rPr>
              <a:t>Ёжик стал медленно входить в туман,  осторожно нащупывая дорогу перед собой палочкой.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496</Words>
  <Application>Microsoft Office PowerPoint</Application>
  <PresentationFormat>Экран (4:3)</PresentationFormat>
  <Paragraphs>30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Calibri</vt:lpstr>
      <vt:lpstr>Comic Sans MS</vt:lpstr>
      <vt:lpstr>Тема Office</vt:lpstr>
      <vt:lpstr>ЁЖИК В ТУМАНЕ – 2  или очень страшная эко-сказка (по мотивам сказки С.Г. Козлова «Ёжик в тумане»)</vt:lpstr>
      <vt:lpstr>Слайд 2</vt:lpstr>
      <vt:lpstr>Путь ему предстоял далёкий, но Ёжик никуда не торопился. Он был рад пройти по родному лесу. Подышать свежим, вечерним воздухом и посмотреть на разгорающиеся звёзды.</vt:lpstr>
      <vt:lpstr>Ёжику предстояло пройти вдоль реки. Там по вечерам, в низине, всегда лежал густой туман. Потом нужно было перейти речку вброд. Ну, а уже за речкой начинался густой лес, в котором на полянке, стоял домик Медвежонка. </vt:lpstr>
      <vt:lpstr>Ёжик шёл и тихонечко бурчал себе под нос.  - Интересно, кого я в этот раз встречу по дороге? Как там Лошадь? А страшная Сова и добрая Собака? Как они все там, в тумане? И будет ли тот, кто живёт в реке, снова со мной разговаривать?.</vt:lpstr>
      <vt:lpstr>Ему оставалось, лишь спуститься с пригорка к речке. Как  вдруг… </vt:lpstr>
      <vt:lpstr>Он увидел, что над рекой сплошной завесой висит туман. Но туман этот был какой-то неправильный. Был он ядовито-зелёного цвета, с сильным, неприятным запахом.</vt:lpstr>
      <vt:lpstr>- Странный туман, - подумал Ёжик. Он даже взял палочку и потыкал ею в туман. Но нет, ему не показалось. Туман действительно был зелёным.</vt:lpstr>
      <vt:lpstr>Ёжик стал медленно входить в туман,  осторожно нащупывая дорогу перед собой палочкой.</vt:lpstr>
      <vt:lpstr>- Интересно, - думал Ёжик. – Где Лошадь, Сова и Собака? - Ау! - позвал он. – Где вы все, отзовитесь! </vt:lpstr>
      <vt:lpstr>Но тихо было вокруг. И лишь сухие, мертвые листья шуршали под лапками Ёжика и сыпались ему на голову. </vt:lpstr>
      <vt:lpstr>Вдруг перед Ёжиком показалась знакомая Собака. - Беги, - пролаяла она. - Иначе погибнешь, - и снова скрылась в тумане.</vt:lpstr>
      <vt:lpstr>Неожиданно подул сильный ветер. Он унёс страшный, зелёный туман. И Ёжик увидел, что это был вовсе не туман, а дым из заводских труб. Это он погубил всё живое вокруг.</vt:lpstr>
      <vt:lpstr>- Нужно предупредить Медвежонка, – подумал Ёжик и быстро побежал к речке.</vt:lpstr>
      <vt:lpstr>Уже рассветало. Подбежав к реке, Ёжик увидел в воде и на берегу много мусора.</vt:lpstr>
      <vt:lpstr>Даже в воде плавали консервные банки, пластиковые бутылки и пакеты.</vt:lpstr>
      <vt:lpstr>- Кто же это всё набросал, - с ужасом подумал Ёжик. Пробежав дальше, он увидел на берегу много погибшей рыбы.</vt:lpstr>
      <vt:lpstr>А неподалёку, из большой трубы, в речку текла мутная, зловонная жидкость. - Так вот, что отравило воду в реке, - понял Ёжик.</vt:lpstr>
      <vt:lpstr>С трудом перебравшись, через засыпанную мусором речку, Ёжик побежал к лесу, где жил Медвежонок.</vt:lpstr>
      <vt:lpstr>Но и в лесу мусора было очень и очень много.</vt:lpstr>
      <vt:lpstr>А на полянке Медвежонка валялись лишь спиленные деревья. Ёжику стало очень и очень страшно. Так страшно, что он даже зажмурился</vt:lpstr>
      <vt:lpstr>И вдруг Ёжик проснулся. - Фу, ну и присниться же такая жуть, - подумал он.</vt:lpstr>
      <vt:lpstr>Позже, он всё же пришел на чай к Медвежонку. Ёжик сидел на брёвнышке, смотрел на лампу и рассказывая свой сон, рассуждал:  – Неужели люди и правда могут такое сделать с нашим лесом? </vt:lpstr>
      <vt:lpstr>09.01.2010 на 71-м году жизни скончался добрый сказочник Сергей Григорьевич Козлов — автор любимых детьми и взрослыми сказок и стихов.  СВЕТЛАЯ ЕМУ ПАМЯТЬ!</vt:lpstr>
      <vt:lpstr>В презентации использованы материалы из мультипликационного фильма Юрия Норштейна «Ёжик в тумане». Союзмультфильм, 1975год.  Создатели: режиссёр Юрий Норштейн сценарист Сергей Козлов художник-постановщик Франческа Ярбусова аниматор Юрий Норштейн оператор Александр Жуковский композитор Михаил Меерович звукооператор Борис Фильчиков редактор Наталья Абрамова  Отдельная им благодарность!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ЁЖИК В ТУМАНЕ – 2  (ИЛИ СОН В ЛЕТНЮЮ НОЧЬ)</dc:title>
  <dc:creator>Степанов О.Н.</dc:creator>
  <cp:lastModifiedBy>Admin</cp:lastModifiedBy>
  <cp:revision>41</cp:revision>
  <dcterms:created xsi:type="dcterms:W3CDTF">2001-01-01T04:36:42Z</dcterms:created>
  <dcterms:modified xsi:type="dcterms:W3CDTF">2013-03-24T15:36:14Z</dcterms:modified>
</cp:coreProperties>
</file>