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AFD71-8F53-45CD-8E88-9B73C3903915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B2928-940B-4C93-8501-601B53FD87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B2928-940B-4C93-8501-601B53FD87C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1BBCB28-0086-4E6F-967B-EE22E9140419}" type="datetimeFigureOut">
              <a:rPr lang="ru-RU" smtClean="0"/>
              <a:pPr/>
              <a:t>22.01.2013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9B1477E-9968-4609-A18A-CEC734DF9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omdok.ru/%D0%BD%D0%B0%D1%80%D0%BE%D0%B4%D0%BD%D1%8B%D0%B5-%D1%81%D1%80%D0%B5%D0%B4%D1%81%D1%82%D0%B2%D0%B0-%D0%BB%D0%B5%D1%87%D0%B5%D0%BD%D0%B8%D1%8F/%D0%BB%D0%B5%D1%87%D0%B5%D0%BD%D0%B8%D0%B5-%D0%BC%D0%B0%D1%81%D0%BB%D0%B0%D0%BC%D0%B8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medsestra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Клизмы.газоотводная</a:t>
            </a:r>
            <a:r>
              <a:rPr lang="ru-RU" dirty="0" smtClean="0"/>
              <a:t> трубка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Очистительная клизма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i="1" dirty="0" smtClean="0"/>
              <a:t>Для постановки очистительной клизмы</a:t>
            </a:r>
            <a:r>
              <a:rPr lang="ru-RU" dirty="0" smtClean="0"/>
              <a:t> пользуются кружкой </a:t>
            </a:r>
            <a:r>
              <a:rPr lang="ru-RU" dirty="0" err="1" smtClean="0"/>
              <a:t>Эсмарха</a:t>
            </a:r>
            <a:r>
              <a:rPr lang="ru-RU" dirty="0" smtClean="0"/>
              <a:t>, которая представляет собой стеклянный, металлический или резиновый сосуд емкостью 1-2 л.</a:t>
            </a:r>
            <a:br>
              <a:rPr lang="ru-RU" dirty="0" smtClean="0"/>
            </a:br>
            <a:r>
              <a:rPr lang="ru-RU" dirty="0" smtClean="0"/>
              <a:t>У дна кружки </a:t>
            </a:r>
            <a:r>
              <a:rPr lang="ru-RU" dirty="0" err="1" smtClean="0"/>
              <a:t>Эсмарха</a:t>
            </a:r>
            <a:r>
              <a:rPr lang="ru-RU" dirty="0" smtClean="0"/>
              <a:t> имеется сосок на который одевается толстостенная резиновая трубка. Диаметр трубки до 1 см, длина до 1,5 м.</a:t>
            </a:r>
            <a:br>
              <a:rPr lang="ru-RU" dirty="0" smtClean="0"/>
            </a:br>
            <a:r>
              <a:rPr lang="ru-RU" dirty="0" smtClean="0"/>
              <a:t>На конце кружки имеется кран для регулировки поступления жидкости. На свободный конец трубки надет эбонитовый наконечник длиной 8-10 см. Трубками </a:t>
            </a:r>
            <a:r>
              <a:rPr lang="ru-RU" dirty="0" err="1" smtClean="0"/>
              <a:t>Эсмарха</a:t>
            </a:r>
            <a:r>
              <a:rPr lang="ru-RU" dirty="0" smtClean="0"/>
              <a:t> со стеклянными наконечниками пользоваться не рекомендуется из-за опасности повреждения им слизистой оболочки прямой кишки.</a:t>
            </a:r>
            <a:br>
              <a:rPr lang="ru-RU" dirty="0" smtClean="0"/>
            </a:br>
            <a:r>
              <a:rPr lang="ru-RU" dirty="0" smtClean="0"/>
              <a:t>Перед употреблением трубка </a:t>
            </a:r>
            <a:r>
              <a:rPr lang="ru-RU" dirty="0" err="1" smtClean="0"/>
              <a:t>Эсмарха</a:t>
            </a:r>
            <a:r>
              <a:rPr lang="ru-RU" dirty="0" smtClean="0"/>
              <a:t> наполняется водой. Кран открывается, трубка заполняется водой и выпускается воздух.</a:t>
            </a:r>
            <a:br>
              <a:rPr lang="ru-RU" dirty="0" smtClean="0"/>
            </a:br>
            <a:r>
              <a:rPr lang="ru-RU" dirty="0" smtClean="0"/>
              <a:t>Больной укладывается на кушетку или на край постели с прижатыми к животу ногами. Под таз больного кладется клеенка и подкладное судно. Наконечник смазывается вазелином.</a:t>
            </a:r>
            <a:br>
              <a:rPr lang="ru-RU" dirty="0" smtClean="0"/>
            </a:br>
            <a:r>
              <a:rPr lang="ru-RU" dirty="0" smtClean="0"/>
              <a:t>Ягодицы больного раздвигаются, и легкими вращательными движениями наконечник вводится в заднепроходное отверстие. Первые 3-4 см наконечник вводится по направлению к пупку, а затем еще 5-6 см — параллельно копчику. Ни в коем случае нельзя вводить наконечник с усилием — можно нанести ранение стенке прямой кишки.</a:t>
            </a:r>
            <a:br>
              <a:rPr lang="ru-RU" dirty="0" smtClean="0"/>
            </a:br>
            <a:r>
              <a:rPr lang="ru-RU" dirty="0" smtClean="0"/>
              <a:t>Кружку </a:t>
            </a:r>
            <a:r>
              <a:rPr lang="ru-RU" dirty="0" err="1" smtClean="0"/>
              <a:t>Эсмарха</a:t>
            </a:r>
            <a:r>
              <a:rPr lang="ru-RU" dirty="0" smtClean="0"/>
              <a:t> подвешивают на 1 метр над больным, открывают кран, и вода под давлением поступает в толстую кишку. Наконечник может забиться каловыми массами — его необходимо извлечь и очистить.</a:t>
            </a:r>
            <a:br>
              <a:rPr lang="ru-RU" dirty="0" smtClean="0"/>
            </a:br>
            <a:r>
              <a:rPr lang="ru-RU" dirty="0" smtClean="0"/>
              <a:t>Если прямая кишка заполнена каловыми камнями, то их необходимо осторожно извлечь пальцем в резиновой перчатке, смазанной вазелином. Следует помнить, что, чем холоднее вода, тем сильнее она раздражает кишечник. Поэтому при запорах обусловленных атонией (вялостью) кишечной мускулатуры, ставят прохладные клизмы (от 14 до 20°С), а при запорах, обусловленных спастическим колитом, горячие клизмы (40°С).</a:t>
            </a:r>
            <a:br>
              <a:rPr lang="ru-RU" dirty="0" smtClean="0"/>
            </a:br>
            <a:r>
              <a:rPr lang="ru-RU" dirty="0" smtClean="0"/>
              <a:t>Желательно, чтобы больной удерживал воду в течение 10 минут, для этого ему лучше лежать на спине и глубоко дышать. По окончании процедуры кружку </a:t>
            </a:r>
            <a:r>
              <a:rPr lang="ru-RU" dirty="0" err="1" smtClean="0"/>
              <a:t>Эсмарха</a:t>
            </a:r>
            <a:r>
              <a:rPr lang="ru-RU" dirty="0" smtClean="0"/>
              <a:t> моют. Наконечник также тщательно моется с мылом, а затем кипятится.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Сифонная клизма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/>
              <a:t>Сифонная клизма</a:t>
            </a:r>
            <a:r>
              <a:rPr lang="ru-RU" dirty="0" smtClean="0"/>
              <a:t> обычно используется в тех ситуациях, когда очистительные клизмы не дают эффекта. Сифонные клизмы используются при кишечной непроходимости, и их постановка осуществляется врачебным персоналом. Противопоказаниями для постановки клизм являются острое воспаление в области заднего прохода, опухолевые заболевания прямой кишки и желудочно-кишечное кровотечение.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Гипертоническая клизма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Гипертоническая клизма вызывает усиление двигательной активности и опорожнение кишечника. Чаще всего используют растворы сернокислой магнезии (</a:t>
            </a:r>
            <a:r>
              <a:rPr lang="ru-RU" dirty="0" err="1" smtClean="0"/>
              <a:t>карловарская</a:t>
            </a:r>
            <a:r>
              <a:rPr lang="ru-RU" dirty="0" smtClean="0"/>
              <a:t> или английская соль) или поваренной соли.</a:t>
            </a:r>
            <a:br>
              <a:rPr lang="ru-RU" dirty="0" smtClean="0"/>
            </a:br>
            <a:r>
              <a:rPr lang="ru-RU" dirty="0" smtClean="0"/>
              <a:t>Проще всего поставить гипертоническую клизму с 200 мл готового 10% раствора хлорида натрия или приготовить его самостоятельно, растворив 1 столовую ложку поваренной соли в стакане теплой воды. Следует учитывать довольно сильное раздражающее действие гипертонических клизм на слизистую оболочку кишечника, поэтому пользоваться ими следует редко, лишь при крайней необходимости.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Масляная клизма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Масляная клизма используется при упорных запорах.</a:t>
            </a:r>
            <a:br>
              <a:rPr lang="ru-RU" dirty="0" smtClean="0"/>
            </a:br>
            <a:r>
              <a:rPr lang="ru-RU" dirty="0" smtClean="0"/>
              <a:t>Для одной клизмы используется до 50-100 мл подогретого до 37-38°С подсолнечного, оливкового или вазелинового </a:t>
            </a:r>
            <a:r>
              <a:rPr lang="ru-RU" dirty="0" smtClean="0">
                <a:hlinkClick r:id="rId2"/>
              </a:rPr>
              <a:t>масла</a:t>
            </a:r>
            <a:r>
              <a:rPr lang="ru-RU" dirty="0" smtClean="0"/>
              <a:t>. Вводят масло обычным резиновым баллоном. Больной после клизмы должен лежать спокойно в течение 10-15 минут.</a:t>
            </a:r>
            <a:br>
              <a:rPr lang="ru-RU" dirty="0" smtClean="0"/>
            </a:br>
            <a:r>
              <a:rPr lang="ru-RU" dirty="0" smtClean="0"/>
              <a:t>Эмульсионная клизма.</a:t>
            </a:r>
            <a:br>
              <a:rPr lang="ru-RU" dirty="0" smtClean="0"/>
            </a:br>
            <a:r>
              <a:rPr lang="ru-RU" dirty="0" smtClean="0"/>
              <a:t>Эмульсионная клизма, оказывающая хороший опорожняющий эффект, готовится из смеси рыбьего жира и воды.</a:t>
            </a:r>
            <a:br>
              <a:rPr lang="ru-RU" dirty="0" smtClean="0"/>
            </a:br>
            <a:r>
              <a:rPr lang="ru-RU" dirty="0" smtClean="0"/>
              <a:t>Смешиваются 1/2 столовая ложка рыбьего жира и 1/2 столовая ложка воды. Полученную эмульсию разводят в 50-100 мл теплой воды и вводят грушевидным баллончиком (спринцовкой) в прямую кишку.</a:t>
            </a:r>
            <a:br>
              <a:rPr lang="ru-RU" dirty="0" smtClean="0"/>
            </a:br>
            <a:r>
              <a:rPr lang="ru-RU" dirty="0" smtClean="0"/>
              <a:t>Эмульсию можно также приготовить, смешав 2 стакана настоя ромашки, яичный желток, 1 чайную ложку пищевой соды и 2 столовые ложки вазелинового масла.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Лекарственная клизма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Если введение лекарственных веществ через рот затруднено или противопоказано, можно вводить их через прямую кишку, где они всасываются и быстро попадают в кровь.</a:t>
            </a:r>
            <a:br>
              <a:rPr lang="ru-RU" dirty="0" smtClean="0"/>
            </a:br>
            <a:r>
              <a:rPr lang="ru-RU" dirty="0" smtClean="0"/>
              <a:t>Лекарственные клизмы делятся на клизмы местного и общего действия. Первые применяются при воспалительных процессах в толстой кишке, а вторые — для введения в организм лекарственных веществ.</a:t>
            </a:r>
            <a:br>
              <a:rPr lang="ru-RU" dirty="0" smtClean="0"/>
            </a:br>
            <a:r>
              <a:rPr lang="ru-RU" dirty="0" smtClean="0"/>
              <a:t>Перед постановкой лекарственной клизмы обязательно опорожнение кишечника с помощью обычной очистительной клизмы. Лекарственные клизмы обычно содержат не более 50-200 мл содержимого, и потому часто называются </a:t>
            </a:r>
            <a:r>
              <a:rPr lang="ru-RU" dirty="0" err="1" smtClean="0"/>
              <a:t>микроклизмами</a:t>
            </a:r>
            <a:r>
              <a:rPr lang="ru-RU" dirty="0" smtClean="0"/>
              <a:t>. Температура лекарственного вещества, вводимого в </a:t>
            </a:r>
            <a:r>
              <a:rPr lang="ru-RU" dirty="0" err="1" smtClean="0"/>
              <a:t>микроклизме</a:t>
            </a:r>
            <a:r>
              <a:rPr lang="ru-RU" dirty="0" smtClean="0"/>
              <a:t>, должна быть 35-38 °С, при более низкой температуре </a:t>
            </a:r>
            <a:r>
              <a:rPr lang="ru-RU" dirty="0" err="1" smtClean="0"/>
              <a:t>микроклизма</a:t>
            </a:r>
            <a:r>
              <a:rPr lang="ru-RU" dirty="0" smtClean="0"/>
              <a:t> вызывает сильные позывы на опорожнение кишечника, и лекарство не успевает всосаться.</a:t>
            </a:r>
            <a:br>
              <a:rPr lang="ru-RU" dirty="0" smtClean="0"/>
            </a:br>
            <a:r>
              <a:rPr lang="ru-RU" dirty="0" smtClean="0"/>
              <a:t>Выполнять </a:t>
            </a:r>
            <a:r>
              <a:rPr lang="ru-RU" dirty="0" err="1" smtClean="0"/>
              <a:t>микроклизму</a:t>
            </a:r>
            <a:r>
              <a:rPr lang="ru-RU" dirty="0" smtClean="0"/>
              <a:t> удобнее, используя грушевидный баллончик или спринцовку.</a:t>
            </a:r>
            <a:br>
              <a:rPr lang="ru-RU" dirty="0" smtClean="0"/>
            </a:br>
            <a:r>
              <a:rPr lang="ru-RU" dirty="0" smtClean="0"/>
              <a:t>Чтобы при введении лекарственного вещества с клизмой не вызвать механического или химического раздражения, желательно растворять его в теплом физиологическом растворе, добавляя 50 г отвара крахмала.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Газоотводная трубка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Введение газоотводной трубки- это сестринское вмешательство.</a:t>
            </a:r>
          </a:p>
          <a:p>
            <a:r>
              <a:rPr lang="ru-RU" dirty="0" smtClean="0"/>
              <a:t>Цель: удалить газы из кишечника.</a:t>
            </a:r>
          </a:p>
          <a:p>
            <a:r>
              <a:rPr lang="ru-RU" dirty="0" smtClean="0"/>
              <a:t>Показания: метеоризм, атония кишечника, при постановке лекарственных клизм.</a:t>
            </a:r>
          </a:p>
          <a:p>
            <a:r>
              <a:rPr lang="ru-RU" dirty="0" smtClean="0"/>
              <a:t>Оснащение: стерильные: газоотводная трубка; лоток; перевязочный материал; перчатки (2 пары); ширма; халат с  маркировкой, клеенка, большая пеленка, судно, вазелин, шпатель.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Газоотводная трубка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hlinkClick r:id="rId2"/>
              </a:rPr>
              <a:t>Медицинская сестра</a:t>
            </a:r>
            <a:r>
              <a:rPr lang="ru-RU" dirty="0" smtClean="0"/>
              <a:t>, надев перчатки, укладывает больного на левый бок с прижатыми к животу ногами и раздвигает ягодицы (если пациенту противопоказано положение на левом боку, газоотводную трубку можно ставить в положении лежа на спине). Под ягодицы пациенту подкладывают клеёнку, поверх неё пелёнку. Перегнув газоотводную трубку зажимают свободный конец 4 и 5 пальцами, а закруглённый конец как шариковую ручку. Смазанную вазелином газоотводную трубку вращательными движениями осторожно вводят в задний проход. Медицинская сестра левой рукой слегка приподнимает область крестца, а правой вводит газоотводную трубку на 20—30 см так, чтобы наружный конец был опущен в подкладное судно, так как из кишечника вместе с газами могут отходить частицы кала. Длительность процедуры определяет врач. </a:t>
            </a:r>
            <a:r>
              <a:rPr lang="ru-RU" i="1" dirty="0" smtClean="0"/>
              <a:t>Газоотводную трубку можно держать не более 2-х часов</a:t>
            </a:r>
            <a:r>
              <a:rPr lang="ru-RU" dirty="0" smtClean="0"/>
              <a:t>. В случае скопления в кишечнике каловых масс больному перед введением газоотводной трубки ставят </a:t>
            </a:r>
            <a:r>
              <a:rPr lang="ru-RU" dirty="0" err="1" smtClean="0"/>
              <a:t>микроклизму</a:t>
            </a:r>
            <a:r>
              <a:rPr lang="ru-RU" dirty="0" smtClean="0"/>
              <a:t> с глицерином или ромашкой. После извлечения трубки окружность заднего прохода вытирают ватой или туалетной бумагой, а в случае раздражения смазывают вазелином.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376</Words>
  <Application>Microsoft Office PowerPoint</Application>
  <PresentationFormat>Экран (4:3)</PresentationFormat>
  <Paragraphs>19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Клизмы.газоотводная трубка</vt:lpstr>
      <vt:lpstr>Очистительная клизма</vt:lpstr>
      <vt:lpstr>Сифонная клизма</vt:lpstr>
      <vt:lpstr>Гипертоническая клизма</vt:lpstr>
      <vt:lpstr>Масляная клизма</vt:lpstr>
      <vt:lpstr>Лекарственная клизма</vt:lpstr>
      <vt:lpstr>Газоотводная трубка</vt:lpstr>
      <vt:lpstr>Газоотводная трубка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Клизмы.газоотводная трубка</dc:title>
  <dc:creator>Юлия</dc:creator>
  <cp:lastModifiedBy>Юлия</cp:lastModifiedBy>
  <cp:revision>5</cp:revision>
  <dcterms:created xsi:type="dcterms:W3CDTF">2013-01-22T13:00:31Z</dcterms:created>
  <dcterms:modified xsi:type="dcterms:W3CDTF">2013-01-22T13:39:04Z</dcterms:modified>
</cp:coreProperties>
</file>