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луг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9126538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6429375"/>
            <a:ext cx="121443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269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67E24-2222-4418-9FC7-D5B0B331205A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CBC0A-6EAF-4607-A07B-FC97F217A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65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84AB2-3261-4854-B92D-EB524E15A2EB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7869E-887E-4F4F-9D2C-AA0239DC4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96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B30E6-6C6F-4861-81C5-CFB9879FA0FF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E56E7-1938-4708-ADA6-6FD72D88C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645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B8FE5-9B8F-48D6-9443-372CF2D1ED15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07F5-ADA0-4E32-B19D-AB359178A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7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1AB40-C321-41EB-BB19-085F2850DF85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67207-ACE6-4CBE-BC29-6ECB34F39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155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7ABB9-F2BF-4D36-9534-588DD474ED93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BEB2C-7500-4AA4-B062-9F641CEC5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17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04B0F-39E0-43D2-A843-5B3460EF27BD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FF506-A5A9-47A8-9A83-F9F000E5C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85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8BD64-A202-43AE-8104-DD415FDC10E3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7F22A-B0CA-4B54-922D-3D4936441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849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BF01D-F2CA-4F93-B016-70F0AB202F28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F0E92-F251-45EC-8E42-68C90BD8E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034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88F4C-5112-4693-B180-8472F7F92296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9EB79-F2F7-4B3A-B39A-705497490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1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для шаблонов\Копия луг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9B37FB-558B-4630-AA4D-0327CAD2CA23}" type="datetimeFigureOut">
              <a:rPr lang="ru-RU"/>
              <a:pPr>
                <a:defRPr/>
              </a:pPr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12D974-7D62-4F6D-B646-75BE166A2B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МКОУ «</a:t>
            </a:r>
            <a:r>
              <a:rPr lang="ru-RU" b="1" dirty="0" err="1" smtClean="0">
                <a:latin typeface="Monotype Corsiva" pitchFamily="66" charset="0"/>
              </a:rPr>
              <a:t>Путинцевская</a:t>
            </a:r>
            <a:r>
              <a:rPr lang="ru-RU" b="1" dirty="0" smtClean="0">
                <a:latin typeface="Monotype Corsiva" pitchFamily="66" charset="0"/>
              </a:rPr>
              <a:t> ООШ»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1440" y="1844824"/>
            <a:ext cx="7984976" cy="4824536"/>
          </a:xfr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«Ласточкино гнездо»</a:t>
            </a:r>
          </a:p>
          <a:p>
            <a:endParaRPr lang="ru-RU" sz="40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sz="4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sz="40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l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Выполнил :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Пяткин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Роман</a:t>
            </a:r>
          </a:p>
          <a:p>
            <a:pPr algn="l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Руководитель: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Корчевная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Н.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В.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user\Documents\ласточки\i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4149080"/>
            <a:ext cx="324036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288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669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19 мая 2012 г.</a:t>
            </a:r>
            <a:r>
              <a:rPr lang="ru-RU" sz="4000" dirty="0">
                <a:latin typeface="Times New Roman"/>
                <a:ea typeface="Calibri"/>
              </a:rPr>
              <a:t/>
            </a:r>
            <a:br>
              <a:rPr lang="ru-RU" sz="4000" dirty="0"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latin typeface="Times New Roman"/>
                <a:ea typeface="Calibri"/>
              </a:rPr>
              <a:t>Сегодня Черныш весь день таскает траву в гнездо, отлетает на расстояние и любуется своим новым жильем. Щебет стоит выше крыши! Белоснежка копошится в гнезде и почти оттуда не вылетает. Может быть, выстилает его изнутри перышками? Я не </a:t>
            </a:r>
            <a:r>
              <a:rPr lang="ru-RU" sz="3600" dirty="0" smtClean="0">
                <a:latin typeface="Times New Roman"/>
                <a:ea typeface="Calibri"/>
              </a:rPr>
              <a:t>знаю.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92039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669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20 мая 2012 г.</a:t>
            </a:r>
            <a:r>
              <a:rPr lang="ru-RU" sz="4000" dirty="0">
                <a:latin typeface="Times New Roman"/>
                <a:ea typeface="Calibri"/>
              </a:rPr>
              <a:t/>
            </a:r>
            <a:br>
              <a:rPr lang="ru-RU" sz="4000" dirty="0"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66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Ура! Ура!! Ура!!! У нас новоселье! Интересно, когда появятся птенчики?</a:t>
            </a:r>
            <a:endParaRPr lang="ru-RU" sz="2800" dirty="0">
              <a:latin typeface="Times New Roman"/>
              <a:ea typeface="Calibri"/>
            </a:endParaRPr>
          </a:p>
          <a:p>
            <a:endParaRPr lang="ru-RU" dirty="0"/>
          </a:p>
        </p:txBody>
      </p:sp>
      <p:pic>
        <p:nvPicPr>
          <p:cNvPr id="5122" name="Picture 2" descr="C:\Users\user\Documents\ласточки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364663"/>
            <a:ext cx="386228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128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        </a:t>
            </a:r>
            <a:r>
              <a:rPr lang="ru-RU" sz="3600" b="1" dirty="0" smtClean="0">
                <a:latin typeface="Monotype Corsiva" pitchFamily="66" charset="0"/>
              </a:rPr>
              <a:t>Деревенская </a:t>
            </a:r>
            <a:r>
              <a:rPr lang="ru-RU" sz="3600" b="1" dirty="0">
                <a:latin typeface="Monotype Corsiva" pitchFamily="66" charset="0"/>
              </a:rPr>
              <a:t>ласточка (касатка)</a:t>
            </a:r>
            <a:r>
              <a:rPr lang="ru-RU" sz="3600" dirty="0">
                <a:latin typeface="Monotype Corsiva" pitchFamily="66" charset="0"/>
              </a:rPr>
              <a:t/>
            </a:r>
            <a:br>
              <a:rPr lang="ru-RU" sz="3600" dirty="0">
                <a:latin typeface="Monotype Corsiva" pitchFamily="66" charset="0"/>
              </a:rPr>
            </a:br>
            <a:endParaRPr lang="ru-RU" sz="3600" dirty="0" smtClean="0">
              <a:latin typeface="Monotype Corsiva" pitchFamily="66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 smtClean="0"/>
              <a:t> </a:t>
            </a:r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551231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user\Documents\ласточки\i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2088232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555776" y="188641"/>
            <a:ext cx="5902424" cy="3411810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</a:rPr>
              <a:t>Гнездо деревенской ласточки похоже на срезанную чашу. Они прикрепляются к какой-нибудь вертикальной поверхности.</a:t>
            </a:r>
            <a:endParaRPr lang="ru-RU" sz="3600" b="1" dirty="0" smtClean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8280920" cy="2971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Прилет ласточек - одна из примет </a:t>
            </a:r>
            <a:r>
              <a:rPr lang="ru-RU" b="1" dirty="0" smtClean="0">
                <a:solidFill>
                  <a:schemeClr val="tx1"/>
                </a:solidFill>
              </a:rPr>
              <a:t>наступившего лета. </a:t>
            </a:r>
            <a:r>
              <a:rPr lang="ru-RU" b="1" dirty="0">
                <a:solidFill>
                  <a:schemeClr val="tx1"/>
                </a:solidFill>
              </a:rPr>
              <a:t>Поэтому и прилетают они обычно в конце мая - начале июня, после ''черемуховых'' холодов, когда начинается массовый вылет насекомых.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3075" name="Picture 3" descr="C:\Users\user\Documents\ласточки\i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291581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Дневник </a:t>
            </a: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наблюдений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«</a:t>
            </a: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Как ласточки строят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гнезда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  <a:r>
              <a:rPr lang="ru-RU" sz="2400" dirty="0" smtClean="0">
                <a:latin typeface="Monotype Corsiva" pitchFamily="66" charset="0"/>
              </a:rPr>
              <a:t>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19256" cy="4176464"/>
          </a:xfrm>
        </p:spPr>
        <p:txBody>
          <a:bodyPr/>
          <a:lstStyle/>
          <a:p>
            <a:pPr marL="22669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</a:rPr>
              <a:t>7 мая 2012 г.</a:t>
            </a:r>
            <a:endParaRPr lang="ru-RU" sz="2000" dirty="0">
              <a:latin typeface="Times New Roman"/>
              <a:ea typeface="Calibri"/>
            </a:endParaRPr>
          </a:p>
          <a:p>
            <a:pPr marL="22669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</a:rPr>
              <a:t>В этом году ласточки прилетели 7 мая. Они облюбовали для себя место под самой крышей в сеновале и уже третий год подряд возвращаются сюда. Здесь пахнет зерном и другими кормами для животных и птиц, а иногда мы здесь оставляем высушенную траву и сено. Весь день ласточки щебечут на проводах, гоняются за мухами, летают вокруг амбара или сидят на телевизионной антенне, но внутрь пока не залетают.</a:t>
            </a:r>
          </a:p>
          <a:p>
            <a:endParaRPr lang="ru-RU" dirty="0"/>
          </a:p>
        </p:txBody>
      </p:sp>
      <p:pic>
        <p:nvPicPr>
          <p:cNvPr id="4" name="Picture 2" descr="C:\Users\user\Documents\ласточки\i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4827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404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669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12 мая 2012 г.</a:t>
            </a:r>
            <a:endParaRPr lang="ru-RU" sz="4000" dirty="0">
              <a:effectLst/>
              <a:latin typeface="Times New Roman"/>
              <a:ea typeface="Calibri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669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</a:rPr>
              <a:t>Вчера вечером был дождь. Земля намокла. Сегодня Белоснежка стала выковыривать возле лужи комочки грязи и таскать их в сеновал. Она лепит их  друг на друга в одном месте, в самом углу. Смешно, но Черныш ей пока не помогает, а преспокойно поет песенки, сидя на антенне. В это время Белоснежка уже вылепила маленький уголок снизу.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959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6695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</a:rPr>
              <a:t/>
            </a:r>
            <a:br>
              <a:rPr lang="ru-RU" b="1" dirty="0" smtClean="0">
                <a:latin typeface="Times New Roman"/>
                <a:ea typeface="Calibri"/>
              </a:rPr>
            </a:br>
            <a:r>
              <a:rPr lang="ru-RU" b="1" dirty="0" smtClean="0">
                <a:latin typeface="Times New Roman"/>
                <a:ea typeface="Calibri"/>
              </a:rPr>
              <a:t>8-11 </a:t>
            </a:r>
            <a:r>
              <a:rPr lang="ru-RU" b="1" dirty="0">
                <a:latin typeface="Times New Roman"/>
                <a:ea typeface="Calibri"/>
              </a:rPr>
              <a:t>мая 2012 г.</a:t>
            </a:r>
            <a:r>
              <a:rPr lang="ru-RU" sz="4000" dirty="0">
                <a:latin typeface="Times New Roman"/>
                <a:ea typeface="Calibri"/>
              </a:rPr>
              <a:t/>
            </a:r>
            <a:br>
              <a:rPr lang="ru-RU" sz="4000" dirty="0"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Times New Roman"/>
                <a:ea typeface="Calibri"/>
              </a:rPr>
              <a:t>Дни напролет ласточки гоняются за насекомыми и поют песенки. Они уже несколько раз залетали в сеновал, сидели на перекладинах под крышей и громко щебетали. Видимо, «обсуждали», как начать строить новый дом. В старом гнезде ласточки никогда не селятся. Каждый год они строят новое. Я читал в книге, что место для гнезда обычно выбирает самец, но если самочке оно не понравится, то решающее слово остается всегда за ней. Я назвал их Черныш и Белоснежка, потому что самец ну о-о-очень черный, а у самочки ослепительно-белое брюшко. Вот такие они непохожие!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28852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669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13 мая 2012 г.</a:t>
            </a:r>
            <a:endParaRPr lang="ru-RU" sz="4000" dirty="0">
              <a:effectLst/>
              <a:latin typeface="Times New Roman"/>
              <a:ea typeface="Calibri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669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По-моему, Чернышу здорово досталось за то, что он вчера лодырничал! Сегодня он начал помогать лепить домик, но грязь берет откуда-то из другого места, не из той лужи, у которой ковыряет Белоснежка. Его комочки сильно отличаются, они темно-оранжевого цвета, а у его подруги - темно-коричневые. Пока они строят - непрерывно щебечут. Белоснежка - ворчливо, а Черныш</a:t>
            </a:r>
            <a:r>
              <a:rPr lang="ru-RU" sz="2400" b="1" dirty="0">
                <a:latin typeface="Times New Roman"/>
                <a:ea typeface="Calibri"/>
              </a:rPr>
              <a:t> – </a:t>
            </a:r>
            <a:r>
              <a:rPr lang="ru-RU" sz="2400" dirty="0">
                <a:latin typeface="Times New Roman"/>
                <a:ea typeface="Calibri"/>
              </a:rPr>
              <a:t>нежно. 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endParaRPr lang="ru-RU" sz="2800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485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669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14-15 мая 2012 г.</a:t>
            </a:r>
            <a:r>
              <a:rPr lang="ru-RU" sz="4000" dirty="0">
                <a:latin typeface="Times New Roman"/>
                <a:ea typeface="Calibri"/>
              </a:rPr>
              <a:t/>
            </a:r>
            <a:br>
              <a:rPr lang="ru-RU" sz="4000" dirty="0"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/>
                <a:ea typeface="Calibri"/>
              </a:rPr>
              <a:t>Когда я утром прибежал посмотреть на гнездо, то удивился. За вчерашний день парочка слепила уже почти 5 сантиметров в высоту, «подклеивая» стенки гнездышка снизу вверх к краям стен, образующих угол сеновала. Но сегодня опять моросит и супруги сидят, сердито нахохлившись. Время от времени и слетают на землю сеновала, подбирают соломинки и травинки и заталкивают их между комочков. Со стороны кажется, будто они вышивают клювиками.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72761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669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17-18 мая 2012 г.</a:t>
            </a:r>
            <a:r>
              <a:rPr lang="ru-RU" sz="4000" dirty="0">
                <a:latin typeface="Times New Roman"/>
                <a:ea typeface="Calibri"/>
              </a:rPr>
              <a:t/>
            </a:r>
            <a:br>
              <a:rPr lang="ru-RU" sz="4000" dirty="0"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Times New Roman"/>
                <a:ea typeface="Calibri"/>
              </a:rPr>
              <a:t>Высота гнездышка</a:t>
            </a:r>
            <a:r>
              <a:rPr lang="ru-RU" sz="2400" b="1" dirty="0">
                <a:latin typeface="Times New Roman"/>
                <a:ea typeface="Calibri"/>
              </a:rPr>
              <a:t> – </a:t>
            </a:r>
            <a:r>
              <a:rPr lang="ru-RU" sz="2400" dirty="0">
                <a:latin typeface="Times New Roman"/>
                <a:ea typeface="Calibri"/>
              </a:rPr>
              <a:t>примерно 8 или 10 сантиметров.  Ласточки не покладая крыльев и клювов лепят свой домик. Он похож на чашечку, разрезанную на четыре части, четвертая часть </a:t>
            </a:r>
            <a:r>
              <a:rPr lang="ru-RU" sz="2400" b="1" dirty="0">
                <a:latin typeface="Times New Roman"/>
                <a:ea typeface="Calibri"/>
              </a:rPr>
              <a:t> – </a:t>
            </a:r>
            <a:r>
              <a:rPr lang="ru-RU" sz="2400" dirty="0">
                <a:latin typeface="Times New Roman"/>
                <a:ea typeface="Calibri"/>
              </a:rPr>
              <a:t>и есть гнездышко. Из него торчат во все стороны травинки и длинные соломинки. Наверное, это для прочности. Это получается такой особый каркас для гнезда. Хотя выглядит довольно смешно, похоже на кусок мочалки или разрезанной шапки. Я читал, что комочки глины или грязи, которые ласточки берут для постройки гнезда, они тщательно  смачивают своей слюной, вот почему их домики такие прочные и быстро высыхают. Кажется, строительство подходит к концу. </a:t>
            </a:r>
            <a:br>
              <a:rPr lang="ru-RU" sz="2400" dirty="0">
                <a:latin typeface="Times New Roman"/>
                <a:ea typeface="Calibri"/>
              </a:rPr>
            </a:br>
            <a:r>
              <a:rPr lang="ru-RU" sz="2400" dirty="0">
                <a:latin typeface="Times New Roman"/>
                <a:ea typeface="Calibri"/>
              </a:rPr>
              <a:t/>
            </a:r>
            <a:br>
              <a:rPr lang="ru-RU" sz="2400" dirty="0">
                <a:latin typeface="Times New Roman"/>
                <a:ea typeface="Calibri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2660400"/>
      </p:ext>
    </p:extLst>
  </p:cSld>
  <p:clrMapOvr>
    <a:masterClrMapping/>
  </p:clrMapOvr>
</p:sld>
</file>

<file path=ppt/theme/theme1.xml><?xml version="1.0" encoding="utf-8"?>
<a:theme xmlns:a="http://schemas.openxmlformats.org/drawingml/2006/main" name="13_FIQ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13_FIQ</Template>
  <TotalTime>83</TotalTime>
  <Words>674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13_FIQ</vt:lpstr>
      <vt:lpstr>МКОУ «Путинцевская ООШ»</vt:lpstr>
      <vt:lpstr>        Деревенская ласточка (касатка) </vt:lpstr>
      <vt:lpstr>Гнездо деревенской ласточки похоже на срезанную чашу. Они прикрепляются к какой-нибудь вертикальной поверхности.</vt:lpstr>
      <vt:lpstr>                      Дневник наблюдений                                «Как ласточки строят гнезда».</vt:lpstr>
      <vt:lpstr>12 мая 2012 г.</vt:lpstr>
      <vt:lpstr> 8-11 мая 2012 г. </vt:lpstr>
      <vt:lpstr>13 мая 2012 г.</vt:lpstr>
      <vt:lpstr>14-15 мая 2012 г. </vt:lpstr>
      <vt:lpstr>17-18 мая 2012 г. </vt:lpstr>
      <vt:lpstr>19 мая 2012 г. </vt:lpstr>
      <vt:lpstr>20 мая 2012 г.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user</cp:lastModifiedBy>
  <cp:revision>9</cp:revision>
  <dcterms:created xsi:type="dcterms:W3CDTF">2013-03-05T13:30:04Z</dcterms:created>
  <dcterms:modified xsi:type="dcterms:W3CDTF">2013-03-06T02:45:30Z</dcterms:modified>
</cp:coreProperties>
</file>