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5427CB7-1131-4963-A1FD-35216335A041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2E151A-9310-435F-8707-BD0811A31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427CB7-1131-4963-A1FD-35216335A041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2E151A-9310-435F-8707-BD0811A31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427CB7-1131-4963-A1FD-35216335A041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2E151A-9310-435F-8707-BD0811A31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427CB7-1131-4963-A1FD-35216335A041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2E151A-9310-435F-8707-BD0811A310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427CB7-1131-4963-A1FD-35216335A041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2E151A-9310-435F-8707-BD0811A310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427CB7-1131-4963-A1FD-35216335A041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2E151A-9310-435F-8707-BD0811A310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427CB7-1131-4963-A1FD-35216335A041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2E151A-9310-435F-8707-BD0811A31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427CB7-1131-4963-A1FD-35216335A041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2E151A-9310-435F-8707-BD0811A310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427CB7-1131-4963-A1FD-35216335A041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2E151A-9310-435F-8707-BD0811A31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5427CB7-1131-4963-A1FD-35216335A041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2E151A-9310-435F-8707-BD0811A31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5427CB7-1131-4963-A1FD-35216335A041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2E151A-9310-435F-8707-BD0811A310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5427CB7-1131-4963-A1FD-35216335A041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F2E151A-9310-435F-8707-BD0811A31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Личная гигиена пациента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ru-RU" dirty="0" smtClean="0"/>
              <a:t>Во время купания присутствовать и следить за состоянием пациента, его физиологическими показателями</a:t>
            </a:r>
          </a:p>
          <a:p>
            <a:pPr marL="457200" indent="-457200">
              <a:buAutoNum type="arabicPeriod"/>
            </a:pPr>
            <a:r>
              <a:rPr lang="ru-RU" dirty="0" smtClean="0"/>
              <a:t>По окончании процедуры провести обработку ванны</a:t>
            </a:r>
            <a:endParaRPr lang="ru-RU" dirty="0"/>
          </a:p>
        </p:txBody>
      </p:sp>
      <p:pic>
        <p:nvPicPr>
          <p:cNvPr id="5" name="Содержимое 4" descr="mb4_038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556792"/>
            <a:ext cx="3850806" cy="403244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Проведение гигиенической ванны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260648"/>
            <a:ext cx="7787208" cy="194421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Гигиена пациента включает в себя обработку полости рта, утренний туалет глаз.</a:t>
            </a:r>
            <a:endParaRPr lang="ru-RU" sz="3200" dirty="0"/>
          </a:p>
        </p:txBody>
      </p:sp>
      <p:pic>
        <p:nvPicPr>
          <p:cNvPr id="5" name="Содержимое 4" descr="mb4_032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635896" y="2780928"/>
            <a:ext cx="4320480" cy="400309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nbad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2492896"/>
            <a:ext cx="4427984" cy="1656184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При заболеваниях пациент принимает различные положения в постели.</a:t>
            </a:r>
          </a:p>
          <a:p>
            <a:pPr>
              <a:buNone/>
            </a:pPr>
            <a:r>
              <a:rPr lang="ru-RU" dirty="0" smtClean="0"/>
              <a:t>Различают:</a:t>
            </a:r>
          </a:p>
          <a:p>
            <a:r>
              <a:rPr lang="ru-RU" dirty="0" smtClean="0"/>
              <a:t>1.Активное положение-пациент легко и свободно выполняет произвольные (активные) движения.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Положение пациента в постели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_1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485" y="2420888"/>
            <a:ext cx="4416499" cy="264348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7984" y="332656"/>
            <a:ext cx="3657600" cy="45720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2.Пассивное положение-пациент не может выполнять произвольные движения, сохраняет то положение, которое ему придали (например, при потере сознания, или ему запретил врач их выполнять)</a:t>
            </a:r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3657600" cy="568863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3.Вынужденное положение- пациент принимает сам с целью уменьшения (снижения уровня) боли и других патологических симптомов.</a:t>
            </a:r>
          </a:p>
          <a:p>
            <a:pPr>
              <a:buNone/>
            </a:pPr>
            <a:r>
              <a:rPr lang="ru-RU" dirty="0" smtClean="0"/>
              <a:t>Положение пациента не всегда совпадает с назначенным ему врачом двигательным режимом</a:t>
            </a:r>
            <a:endParaRPr lang="ru-RU" dirty="0"/>
          </a:p>
        </p:txBody>
      </p:sp>
      <p:pic>
        <p:nvPicPr>
          <p:cNvPr id="5" name="Содержимое 4" descr="473605_html_m2f4b995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74007" y="1484784"/>
            <a:ext cx="4304298" cy="4007712"/>
          </a:xfr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764704"/>
            <a:ext cx="8748464" cy="540749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1.Общий (свободный)- пациент пребывает в отделении без ограничения двигательной активности в пределах стационара и территории больницы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2.Палатный-пациент много времени проводит в постели, разрешается свободная ходьба по палате. Все мероприятия по личной гигиене осуществляются в пределах </a:t>
            </a:r>
            <a:r>
              <a:rPr lang="ru-RU" dirty="0" smtClean="0"/>
              <a:t>палаты</a:t>
            </a:r>
          </a:p>
          <a:p>
            <a:r>
              <a:rPr lang="ru-RU" dirty="0" smtClean="0"/>
              <a:t>3.Полупостельный-пациент все время проводит в постели, может садиться на край постели или стул для приема пищи, проведения утреннего туалета в сопровождении с медицинской сестрой.</a:t>
            </a:r>
          </a:p>
          <a:p>
            <a:endParaRPr lang="ru-RU" dirty="0" smtClean="0"/>
          </a:p>
          <a:p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352928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r>
              <a:rPr lang="ru-RU" sz="2800" dirty="0" smtClean="0"/>
              <a:t>Режим активности( двигательный режим)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postelnij-rejim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620688"/>
            <a:ext cx="4443230" cy="295825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988840"/>
            <a:ext cx="4104456" cy="367240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4.постельный-пациент не покидает постели, может сидеть, поворачиваться. Все мероприятия по личной гигиене осуществляются в постели медицинским персоналом.</a:t>
            </a:r>
            <a:endParaRPr lang="ru-RU" dirty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5.Строгий постельный- пациенту категорически запрещаются активные движения в постели, даже поворачиваться с боку на бок.</a:t>
            </a:r>
            <a:endParaRPr lang="ru-RU" dirty="0"/>
          </a:p>
        </p:txBody>
      </p:sp>
      <p:pic>
        <p:nvPicPr>
          <p:cNvPr id="5" name="Содержимое 4" descr="mb4_039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067944" y="2132856"/>
            <a:ext cx="4392488" cy="30193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258816" cy="52565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Способы смены:</a:t>
            </a:r>
          </a:p>
          <a:p>
            <a:pPr marL="457200" indent="-457200">
              <a:buAutoNum type="arabicPeriod"/>
            </a:pPr>
            <a:r>
              <a:rPr lang="ru-RU" dirty="0" smtClean="0"/>
              <a:t>Если врач разрешает переворачиваться в постели- продольный</a:t>
            </a:r>
          </a:p>
          <a:p>
            <a:pPr marL="457200" indent="-457200">
              <a:buAutoNum type="arabicPeriod"/>
            </a:pPr>
            <a:r>
              <a:rPr lang="ru-RU" dirty="0" smtClean="0"/>
              <a:t>Если разрешает подниматься с постели- поперечный</a:t>
            </a:r>
          </a:p>
          <a:p>
            <a:pPr marL="457200" indent="-457200">
              <a:buNone/>
            </a:pPr>
            <a:r>
              <a:rPr lang="ru-RU" dirty="0" smtClean="0">
                <a:solidFill>
                  <a:srgbClr val="FF0000"/>
                </a:solidFill>
              </a:rPr>
              <a:t>Постельное белье после смены не бросается на пол, а складывается в резиновый мешок.</a:t>
            </a:r>
          </a:p>
        </p:txBody>
      </p:sp>
      <p:pic>
        <p:nvPicPr>
          <p:cNvPr id="5" name="Содержимое 4" descr="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55568" y="548680"/>
            <a:ext cx="3888432" cy="501361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Смена постельного белья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248472" cy="2188840"/>
          </a:xfrm>
        </p:spPr>
        <p:txBody>
          <a:bodyPr/>
          <a:lstStyle/>
          <a:p>
            <a:pPr marL="457200" indent="-457200">
              <a:buNone/>
            </a:pPr>
            <a:r>
              <a:rPr lang="ru-RU" sz="2800" dirty="0" smtClean="0"/>
              <a:t>Снимаем со здоровой конечности, одеваем с больной конечности</a:t>
            </a:r>
          </a:p>
          <a:p>
            <a:pPr marL="457200" indent="-457200">
              <a:buAutoNum type="arabicPeriod"/>
            </a:pPr>
            <a:endParaRPr lang="ru-RU" dirty="0"/>
          </a:p>
        </p:txBody>
      </p:sp>
      <p:pic>
        <p:nvPicPr>
          <p:cNvPr id="5" name="Содержимое 4" descr="22640image2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32040" y="1124744"/>
            <a:ext cx="3657600" cy="22791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Смена нательного белья</a:t>
            </a:r>
            <a:endParaRPr lang="ru-RU" dirty="0"/>
          </a:p>
        </p:txBody>
      </p:sp>
      <p:pic>
        <p:nvPicPr>
          <p:cNvPr id="7" name="Рисунок 6" descr="6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645024"/>
            <a:ext cx="6120680" cy="3088676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129</TotalTime>
  <Words>285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Личная гигиена пациента</vt:lpstr>
      <vt:lpstr>    Положение пациента в постели</vt:lpstr>
      <vt:lpstr>Слайд 3</vt:lpstr>
      <vt:lpstr>Слайд 4</vt:lpstr>
      <vt:lpstr>   Режим активности( двигательный режим)</vt:lpstr>
      <vt:lpstr>Слайд 6</vt:lpstr>
      <vt:lpstr>Слайд 7</vt:lpstr>
      <vt:lpstr>          Смена постельного белья</vt:lpstr>
      <vt:lpstr>           Смена нательного белья</vt:lpstr>
      <vt:lpstr>Проведение гигиенической ванны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Личная гигиена пациента</dc:title>
  <dc:creator>USER</dc:creator>
  <cp:lastModifiedBy>USER</cp:lastModifiedBy>
  <cp:revision>14</cp:revision>
  <dcterms:created xsi:type="dcterms:W3CDTF">2013-02-10T17:22:18Z</dcterms:created>
  <dcterms:modified xsi:type="dcterms:W3CDTF">2013-02-12T17:15:09Z</dcterms:modified>
</cp:coreProperties>
</file>