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10E81-7BA1-412F-9C9E-EDF665D8B963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98CE0-1A9A-4D3A-BADE-4E1147E3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7286" y="285728"/>
            <a:ext cx="7986714" cy="292895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Мастер-класс</a:t>
            </a:r>
            <a:b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ученика 4 класса «А»</a:t>
            </a:r>
            <a:b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ГБОУ СОШ № 49</a:t>
            </a:r>
            <a:b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Щербакова Егора</a:t>
            </a:r>
            <a:endParaRPr lang="ru-RU" sz="4800" i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4071942"/>
            <a:ext cx="6400800" cy="1752600"/>
          </a:xfrm>
        </p:spPr>
        <p:txBody>
          <a:bodyPr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sz="8000" i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Мэрцишоры</a:t>
            </a:r>
            <a:r>
              <a:rPr lang="ru-RU" sz="8000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».</a:t>
            </a:r>
            <a:endParaRPr lang="ru-RU" sz="8000" i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9190" y="6000768"/>
            <a:ext cx="427976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i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Учитель: Благова Н.А.</a:t>
            </a:r>
            <a:endParaRPr lang="ru-RU" sz="3200" i="1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04"/>
            <a:ext cx="6400800" cy="17526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Ждём Весну!</a:t>
            </a:r>
            <a:endParaRPr lang="ru-RU" sz="72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1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500306"/>
            <a:ext cx="5893636" cy="3929090"/>
          </a:xfrm>
          <a:prstGeom prst="round2DiagRect">
            <a:avLst>
              <a:gd name="adj1" fmla="val 16667"/>
              <a:gd name="adj2" fmla="val 16221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7166"/>
            <a:ext cx="7772400" cy="1470025"/>
          </a:xfrm>
          <a:ln>
            <a:noFill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Наш мастер – Щербаков Егор.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786058"/>
            <a:ext cx="2468122" cy="3702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428736"/>
            <a:ext cx="2420497" cy="3630746"/>
          </a:xfrm>
          <a:prstGeom prst="round2DiagRect">
            <a:avLst>
              <a:gd name="adj1" fmla="val 2289"/>
              <a:gd name="adj2" fmla="val 21178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2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2214554"/>
            <a:ext cx="2428892" cy="3643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История создания</a:t>
            </a:r>
            <a:endParaRPr lang="ru-RU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1428736"/>
            <a:ext cx="835821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 прихода весны в Молдове, Румынии и Болгарии отмечают 1 марта. Жители дарят друг другу и гостям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мэрцишоры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маленькие бутоньерки из переплетённых красных и белых нитей. Легенда рассказывает о том, как маленький белый подснежник пробивался сквозь снег к солнцу. Красавица Весна помогла ему, расчистив снег руками, но укололась колючей веткой терновника. Пролилась алая кровь, которая оживила поникший подснежник. Так Весна победила Зиму. Весь март жители Молдовы носят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мэрцишоры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одежде, а в последний день месяца привязывают их к ветке фруктового дерева. Считается, что это принесёт здоровье, удачу и исполнение желаний.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571744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Работа началась.</a:t>
            </a:r>
            <a:endParaRPr lang="ru-RU" sz="60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214818"/>
            <a:ext cx="4572032" cy="17526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Выбор цвета</a:t>
            </a:r>
          </a:p>
          <a:p>
            <a:r>
              <a:rPr lang="ru-RU" sz="4400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заготовка.</a:t>
            </a:r>
            <a:endParaRPr lang="ru-RU" sz="4400" i="1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929066"/>
            <a:ext cx="3929090" cy="26193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85728"/>
            <a:ext cx="3916498" cy="2610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4290"/>
            <a:ext cx="7772400" cy="164305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Работа требует аккуратности и внимания</a:t>
            </a:r>
            <a:r>
              <a:rPr lang="ru-RU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IMG_10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2143116"/>
            <a:ext cx="2214578" cy="33218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3214686"/>
            <a:ext cx="2214578" cy="33218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3357562"/>
            <a:ext cx="2214578" cy="3321868"/>
          </a:xfrm>
          <a:prstGeom prst="round2DiagRect">
            <a:avLst>
              <a:gd name="adj1" fmla="val 401"/>
              <a:gd name="adj2" fmla="val 23773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000504"/>
            <a:ext cx="4143372" cy="175260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Помощь </a:t>
            </a:r>
          </a:p>
          <a:p>
            <a:r>
              <a:rPr lang="ru-RU" sz="54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мастера</a:t>
            </a:r>
            <a:r>
              <a:rPr lang="ru-RU" sz="44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44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10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929066"/>
            <a:ext cx="3987936" cy="2658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57166"/>
            <a:ext cx="2087120" cy="3130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10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357166"/>
            <a:ext cx="2071702" cy="3107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5572164" cy="100013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Взаимопомощь.</a:t>
            </a:r>
            <a:endParaRPr lang="ru-RU" sz="54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0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714752"/>
            <a:ext cx="4429156" cy="29527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85728"/>
            <a:ext cx="2786082" cy="4179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00042"/>
            <a:ext cx="5072098" cy="178595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Первые </a:t>
            </a:r>
            <a:endParaRPr lang="en-US" sz="4800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результаты.</a:t>
            </a:r>
            <a:endParaRPr lang="ru-RU" sz="48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0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786190"/>
            <a:ext cx="4286281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2285992"/>
            <a:ext cx="2786082" cy="4179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00042"/>
            <a:ext cx="4714908" cy="1752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Конечный результат.</a:t>
            </a:r>
            <a:endParaRPr lang="ru-RU" sz="48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0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451" y="285728"/>
            <a:ext cx="2286016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786058"/>
            <a:ext cx="2190765" cy="32861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145.JPG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3786190"/>
            <a:ext cx="1928826" cy="28932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153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Тема3</vt:lpstr>
      <vt:lpstr>Мастер-класс  ученика 4 класса «А» ГБОУ СОШ № 49 Щербакова Егора</vt:lpstr>
      <vt:lpstr>Наш мастер – Щербаков Егор.</vt:lpstr>
      <vt:lpstr>История создания</vt:lpstr>
      <vt:lpstr>Работа началась.</vt:lpstr>
      <vt:lpstr>Работа требует аккуратности и внимания.</vt:lpstr>
      <vt:lpstr>Слайд 6</vt:lpstr>
      <vt:lpstr>Взаимопомощь.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ученика 4 класса «А» ГБОУ СОШ № 49 Щербакова Егора</dc:title>
  <dc:creator>Admin</dc:creator>
  <cp:lastModifiedBy>Admin</cp:lastModifiedBy>
  <cp:revision>10</cp:revision>
  <dcterms:created xsi:type="dcterms:W3CDTF">2013-03-23T11:16:23Z</dcterms:created>
  <dcterms:modified xsi:type="dcterms:W3CDTF">2013-03-23T16:31:41Z</dcterms:modified>
</cp:coreProperties>
</file>