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78" r:id="rId8"/>
    <p:sldId id="263" r:id="rId9"/>
    <p:sldId id="261" r:id="rId10"/>
    <p:sldId id="264" r:id="rId11"/>
    <p:sldId id="262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44E5A-300F-41AA-B5EC-6CB0DD1DBAAB}" type="datetimeFigureOut">
              <a:rPr lang="ru-RU" smtClean="0"/>
              <a:pPr/>
              <a:t>23.03.2013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0400D-6876-42EA-81A2-E63276F067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43914" cy="328614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Мастер-класс</a:t>
            </a:r>
            <a:b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ученицы 4 класса «А»</a:t>
            </a:r>
            <a:b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ГБОУ СОШ № 49</a:t>
            </a:r>
            <a:b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Коваль Виолетты.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3357562"/>
            <a:ext cx="7000924" cy="278608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«Корзиночка»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6072206"/>
            <a:ext cx="4402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Учитель: Благова Н,А,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85728"/>
            <a:ext cx="7572428" cy="1143000"/>
          </a:xfrm>
        </p:spPr>
        <p:txBody>
          <a:bodyPr/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Работа Иогансен Кати.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428868"/>
            <a:ext cx="2500330" cy="3750494"/>
          </a:xfrm>
          <a:prstGeom prst="rect">
            <a:avLst/>
          </a:prstGeom>
          <a:ln w="635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1643050"/>
            <a:ext cx="4416564" cy="2944376"/>
          </a:xfrm>
          <a:prstGeom prst="rect">
            <a:avLst/>
          </a:prstGeom>
          <a:ln w="635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Алёна Свиридова и её работа.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0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5" y="2143116"/>
            <a:ext cx="2746914" cy="4120370"/>
          </a:xfrm>
          <a:prstGeom prst="rect">
            <a:avLst/>
          </a:prstGeom>
          <a:ln w="635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10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2000240"/>
            <a:ext cx="4845192" cy="3230128"/>
          </a:xfrm>
          <a:prstGeom prst="rect">
            <a:avLst/>
          </a:prstGeom>
          <a:ln w="635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Корзиночка Петрушиной Наташи.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IMG_11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285992"/>
            <a:ext cx="2607739" cy="3911609"/>
          </a:xfrm>
          <a:prstGeom prst="rect">
            <a:avLst/>
          </a:prstGeom>
          <a:ln w="635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G_11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1785926"/>
            <a:ext cx="4702316" cy="3134877"/>
          </a:xfrm>
          <a:prstGeom prst="rect">
            <a:avLst/>
          </a:prstGeom>
          <a:ln w="635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Сорокин Максим и его работа.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4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428868"/>
            <a:ext cx="2643206" cy="396480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785926"/>
            <a:ext cx="4143404" cy="2762269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8229600" cy="1143000"/>
          </a:xfrm>
        </p:spPr>
        <p:txBody>
          <a:bodyPr/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Работа </a:t>
            </a:r>
            <a:r>
              <a:rPr lang="ru-RU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Иогансен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Кати.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2071678"/>
            <a:ext cx="2655365" cy="3983047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1928802"/>
            <a:ext cx="4143404" cy="2762269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Корзиночка </a:t>
            </a:r>
            <a:r>
              <a:rPr lang="ru-RU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Супрядкиной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Полины.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59.JPG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2428868"/>
            <a:ext cx="2643206" cy="396480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4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1571612"/>
            <a:ext cx="2706249" cy="405937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Работа Степанова Владимира.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2357430"/>
            <a:ext cx="2643206" cy="396480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5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1928802"/>
            <a:ext cx="4416564" cy="294437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Работа </a:t>
            </a:r>
            <a:r>
              <a:rPr lang="ru-RU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Керимхановой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Амины.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071678"/>
            <a:ext cx="2714644" cy="407196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1714488"/>
            <a:ext cx="4429156" cy="2952771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8229600" cy="1143000"/>
          </a:xfrm>
        </p:spPr>
        <p:txBody>
          <a:bodyPr/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Работа Щербакова Егора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6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357430"/>
            <a:ext cx="2464864" cy="369729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6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1643050"/>
            <a:ext cx="4214842" cy="280989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Корзиночка Касаткина Алексея.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6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2143116"/>
            <a:ext cx="2571768" cy="385765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6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85926"/>
            <a:ext cx="4130812" cy="275387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4786322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Наш мастер – </a:t>
            </a:r>
          </a:p>
          <a:p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Коваль Виолетта</a:t>
            </a: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10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571480"/>
            <a:ext cx="2468155" cy="3702232"/>
          </a:xfrm>
          <a:prstGeom prst="rect">
            <a:avLst/>
          </a:prstGeom>
          <a:ln w="635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785794"/>
            <a:ext cx="5429286" cy="3619524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Орешков Владимир и его работа.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6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2214554"/>
            <a:ext cx="2571768" cy="3857651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714488"/>
            <a:ext cx="4059374" cy="2706249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Работа </a:t>
            </a:r>
            <a:r>
              <a:rPr lang="ru-RU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Нигматулиной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Насти.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5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571612"/>
            <a:ext cx="2643206" cy="396480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5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2214554"/>
            <a:ext cx="2643206" cy="3964809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Работа Сорокиной Светланы.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6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000240"/>
            <a:ext cx="2500330" cy="375049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785926"/>
            <a:ext cx="4143404" cy="2762269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Задача не простая.</a:t>
            </a:r>
            <a:b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Основа корзиночки – кусочек мыла</a:t>
            </a:r>
            <a:r>
              <a:rPr lang="ru-RU" i="1" dirty="0" smtClean="0">
                <a:solidFill>
                  <a:srgbClr val="FFFF00"/>
                </a:solidFill>
              </a:rPr>
              <a:t>.</a:t>
            </a:r>
            <a:endParaRPr lang="ru-RU" i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IMG_105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12" y="1714488"/>
            <a:ext cx="2286016" cy="342902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4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714488"/>
            <a:ext cx="3429024" cy="228601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104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4286256"/>
            <a:ext cx="3536145" cy="235743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Требуется помощь мастера.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0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3504" y="1214422"/>
            <a:ext cx="3714776" cy="2476517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5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4000504"/>
            <a:ext cx="4059374" cy="2706249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105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3" y="1500174"/>
            <a:ext cx="3182503" cy="477375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Надо внимательно слушать объяснение.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0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72132" y="2000240"/>
            <a:ext cx="2714644" cy="407196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5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2000240"/>
            <a:ext cx="2753875" cy="413081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Немного постараться и всё получится.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0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3116"/>
            <a:ext cx="4000528" cy="266701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071810"/>
            <a:ext cx="4000528" cy="2667019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6572296" cy="1143000"/>
          </a:xfrm>
        </p:spPr>
        <p:txBody>
          <a:bodyPr/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Выставка работ.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472" y="2143116"/>
            <a:ext cx="8229600" cy="25717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135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Вернисаж</a:t>
            </a:r>
            <a:endParaRPr lang="ru-RU" sz="135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Работа Болтукаевой Айшат.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214554"/>
            <a:ext cx="2571768" cy="3857651"/>
          </a:xfrm>
          <a:prstGeom prst="rect">
            <a:avLst/>
          </a:prstGeom>
          <a:ln w="635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1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1928802"/>
            <a:ext cx="4559440" cy="3039627"/>
          </a:xfrm>
          <a:prstGeom prst="rect">
            <a:avLst/>
          </a:prstGeom>
          <a:ln w="635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Мухтярова Зухра и её работа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09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857364"/>
            <a:ext cx="2857520" cy="4286280"/>
          </a:xfrm>
          <a:prstGeom prst="rect">
            <a:avLst/>
          </a:prstGeom>
          <a:ln w="635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1643050"/>
            <a:ext cx="4559440" cy="3039627"/>
          </a:xfrm>
          <a:prstGeom prst="rect">
            <a:avLst/>
          </a:prstGeom>
          <a:ln w="635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110</TotalTime>
  <Words>104</Words>
  <Application>Microsoft Office PowerPoint</Application>
  <PresentationFormat>Экран (4:3)</PresentationFormat>
  <Paragraphs>26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Тема4</vt:lpstr>
      <vt:lpstr>Мастер-класс ученицы 4 класса «А» ГБОУ СОШ № 49 Коваль Виолетты.</vt:lpstr>
      <vt:lpstr>Слайд 2</vt:lpstr>
      <vt:lpstr>Задача не простая. Основа корзиночки – кусочек мыла.</vt:lpstr>
      <vt:lpstr>Требуется помощь мастера.</vt:lpstr>
      <vt:lpstr>Надо внимательно слушать объяснение.</vt:lpstr>
      <vt:lpstr>Немного постараться и всё получится.</vt:lpstr>
      <vt:lpstr>Выставка работ.</vt:lpstr>
      <vt:lpstr>Работа Болтукаевой Айшат.</vt:lpstr>
      <vt:lpstr>Мухтярова Зухра и её работа</vt:lpstr>
      <vt:lpstr>Работа Иогансен Кати.</vt:lpstr>
      <vt:lpstr>Алёна Свиридова и её работа.</vt:lpstr>
      <vt:lpstr>Корзиночка Петрушиной Наташи.</vt:lpstr>
      <vt:lpstr>Сорокин Максим и его работа.</vt:lpstr>
      <vt:lpstr>Работа Иогансен Кати.</vt:lpstr>
      <vt:lpstr>Корзиночка Супрядкиной Полины.</vt:lpstr>
      <vt:lpstr>Работа Степанова Владимира.</vt:lpstr>
      <vt:lpstr>Работа Керимхановой Амины.</vt:lpstr>
      <vt:lpstr>Работа Щербакова Егора</vt:lpstr>
      <vt:lpstr>Корзиночка Касаткина Алексея.</vt:lpstr>
      <vt:lpstr>Орешков Владимир и его работа.</vt:lpstr>
      <vt:lpstr>Работа Нигматулиной Насти.</vt:lpstr>
      <vt:lpstr>Работа Сорокиной Светланы.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ученицы 4 класса «А» ГБОУ СОШ № 49 Коваль Виолетты.</dc:title>
  <dc:creator>Admin</dc:creator>
  <cp:lastModifiedBy>Admin</cp:lastModifiedBy>
  <cp:revision>15</cp:revision>
  <dcterms:created xsi:type="dcterms:W3CDTF">2013-03-18T17:39:39Z</dcterms:created>
  <dcterms:modified xsi:type="dcterms:W3CDTF">2013-03-23T15:54:26Z</dcterms:modified>
</cp:coreProperties>
</file>