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6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33" autoAdjust="0"/>
    <p:restoredTop sz="94660"/>
  </p:normalViewPr>
  <p:slideViewPr>
    <p:cSldViewPr>
      <p:cViewPr varScale="1">
        <p:scale>
          <a:sx n="65" d="100"/>
          <a:sy n="65" d="100"/>
        </p:scale>
        <p:origin x="-60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C98ADE8-1D7E-45BB-8055-463D71DB8F42}" type="doc">
      <dgm:prSet loTypeId="urn:microsoft.com/office/officeart/2005/8/layout/hProcess3" loCatId="process" qsTypeId="urn:microsoft.com/office/officeart/2005/8/quickstyle/3d6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793572C-744F-43B3-B0F9-C457687DAE55}">
      <dgm:prSet/>
      <dgm:spPr/>
      <dgm:t>
        <a:bodyPr/>
        <a:lstStyle/>
        <a:p>
          <a:r>
            <a: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Начало работы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DE67E693-A4CF-4634-AB77-302A844B9AEC}" type="parTrans" cxnId="{525EA3AE-EB7E-48CA-B74B-194C449522F3}">
      <dgm:prSet/>
      <dgm:spPr/>
      <dgm:t>
        <a:bodyPr/>
        <a:lstStyle/>
        <a:p>
          <a:endParaRPr lang="ru-RU"/>
        </a:p>
      </dgm:t>
    </dgm:pt>
    <dgm:pt modelId="{5AAE83DD-AC3C-458F-A4E7-CDEEEA1D238C}" type="sibTrans" cxnId="{525EA3AE-EB7E-48CA-B74B-194C449522F3}">
      <dgm:prSet/>
      <dgm:spPr/>
      <dgm:t>
        <a:bodyPr/>
        <a:lstStyle/>
        <a:p>
          <a:endParaRPr lang="ru-RU"/>
        </a:p>
      </dgm:t>
    </dgm:pt>
    <dgm:pt modelId="{D1DE9E2E-FAE5-4990-B43B-69F1CD7491E8}" type="pres">
      <dgm:prSet presAssocID="{BC98ADE8-1D7E-45BB-8055-463D71DB8F4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635DB9D-961B-44D5-8DEE-5808346E2354}" type="pres">
      <dgm:prSet presAssocID="{BC98ADE8-1D7E-45BB-8055-463D71DB8F42}" presName="dummy" presStyleCnt="0"/>
      <dgm:spPr/>
    </dgm:pt>
    <dgm:pt modelId="{DBC84B4E-51F0-4FC8-9043-88EF7EADC1D1}" type="pres">
      <dgm:prSet presAssocID="{BC98ADE8-1D7E-45BB-8055-463D71DB8F42}" presName="linH" presStyleCnt="0"/>
      <dgm:spPr/>
    </dgm:pt>
    <dgm:pt modelId="{C5B31903-D7D6-4D82-9EA8-CF298F1BABD4}" type="pres">
      <dgm:prSet presAssocID="{BC98ADE8-1D7E-45BB-8055-463D71DB8F42}" presName="padding1" presStyleCnt="0"/>
      <dgm:spPr/>
    </dgm:pt>
    <dgm:pt modelId="{B1BF2407-1E6C-479C-BB8D-C26D640B59EF}" type="pres">
      <dgm:prSet presAssocID="{F793572C-744F-43B3-B0F9-C457687DAE55}" presName="linV" presStyleCnt="0"/>
      <dgm:spPr/>
    </dgm:pt>
    <dgm:pt modelId="{B9B9FA95-1EB5-4150-847E-8A62EAF65CC5}" type="pres">
      <dgm:prSet presAssocID="{F793572C-744F-43B3-B0F9-C457687DAE55}" presName="spVertical1" presStyleCnt="0"/>
      <dgm:spPr/>
    </dgm:pt>
    <dgm:pt modelId="{996D19EA-22D6-45C2-AB73-BD1CB2DD2007}" type="pres">
      <dgm:prSet presAssocID="{F793572C-744F-43B3-B0F9-C457687DAE55}" presName="parTx" presStyleLbl="revTx" presStyleIdx="0" presStyleCnt="1" custScaleX="337779" custLinFactNeighborX="-33086" custLinFactNeighborY="-1024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C849D4-79BB-4D83-A6AB-B864099C9585}" type="pres">
      <dgm:prSet presAssocID="{F793572C-744F-43B3-B0F9-C457687DAE55}" presName="spVertical2" presStyleCnt="0"/>
      <dgm:spPr/>
    </dgm:pt>
    <dgm:pt modelId="{FEE07949-4F3F-450C-A430-D0B79B5378B8}" type="pres">
      <dgm:prSet presAssocID="{F793572C-744F-43B3-B0F9-C457687DAE55}" presName="spVertical3" presStyleCnt="0"/>
      <dgm:spPr/>
    </dgm:pt>
    <dgm:pt modelId="{E1B6CB71-5626-4309-AEBF-101BB6D68280}" type="pres">
      <dgm:prSet presAssocID="{BC98ADE8-1D7E-45BB-8055-463D71DB8F42}" presName="padding2" presStyleCnt="0"/>
      <dgm:spPr/>
    </dgm:pt>
    <dgm:pt modelId="{7C447350-91F2-490C-A87D-0273B539D701}" type="pres">
      <dgm:prSet presAssocID="{BC98ADE8-1D7E-45BB-8055-463D71DB8F42}" presName="negArrow" presStyleCnt="0"/>
      <dgm:spPr/>
    </dgm:pt>
    <dgm:pt modelId="{63F6469B-C0F6-4280-9A7F-C77857BFCD18}" type="pres">
      <dgm:prSet presAssocID="{BC98ADE8-1D7E-45BB-8055-463D71DB8F42}" presName="backgroundArrow" presStyleLbl="node1" presStyleIdx="0" presStyleCnt="1"/>
      <dgm:spPr/>
      <dgm:t>
        <a:bodyPr/>
        <a:lstStyle/>
        <a:p>
          <a:endParaRPr lang="ru-RU"/>
        </a:p>
      </dgm:t>
    </dgm:pt>
  </dgm:ptLst>
  <dgm:cxnLst>
    <dgm:cxn modelId="{525EA3AE-EB7E-48CA-B74B-194C449522F3}" srcId="{BC98ADE8-1D7E-45BB-8055-463D71DB8F42}" destId="{F793572C-744F-43B3-B0F9-C457687DAE55}" srcOrd="0" destOrd="0" parTransId="{DE67E693-A4CF-4634-AB77-302A844B9AEC}" sibTransId="{5AAE83DD-AC3C-458F-A4E7-CDEEEA1D238C}"/>
    <dgm:cxn modelId="{A25A64C2-B0DC-483D-BD00-DB66FD3C0F23}" type="presOf" srcId="{F793572C-744F-43B3-B0F9-C457687DAE55}" destId="{996D19EA-22D6-45C2-AB73-BD1CB2DD2007}" srcOrd="0" destOrd="0" presId="urn:microsoft.com/office/officeart/2005/8/layout/hProcess3"/>
    <dgm:cxn modelId="{A14CD6BF-5307-42EF-9E9A-4E41CF8E4435}" type="presOf" srcId="{BC98ADE8-1D7E-45BB-8055-463D71DB8F42}" destId="{D1DE9E2E-FAE5-4990-B43B-69F1CD7491E8}" srcOrd="0" destOrd="0" presId="urn:microsoft.com/office/officeart/2005/8/layout/hProcess3"/>
    <dgm:cxn modelId="{7790240B-ED2C-4343-A835-4C1CB27F4868}" type="presParOf" srcId="{D1DE9E2E-FAE5-4990-B43B-69F1CD7491E8}" destId="{8635DB9D-961B-44D5-8DEE-5808346E2354}" srcOrd="0" destOrd="0" presId="urn:microsoft.com/office/officeart/2005/8/layout/hProcess3"/>
    <dgm:cxn modelId="{2BC87085-F7C0-42D2-8948-9C60930C7B22}" type="presParOf" srcId="{D1DE9E2E-FAE5-4990-B43B-69F1CD7491E8}" destId="{DBC84B4E-51F0-4FC8-9043-88EF7EADC1D1}" srcOrd="1" destOrd="0" presId="urn:microsoft.com/office/officeart/2005/8/layout/hProcess3"/>
    <dgm:cxn modelId="{54D74ADA-2AC1-4DE7-B6ED-E48A820C3838}" type="presParOf" srcId="{DBC84B4E-51F0-4FC8-9043-88EF7EADC1D1}" destId="{C5B31903-D7D6-4D82-9EA8-CF298F1BABD4}" srcOrd="0" destOrd="0" presId="urn:microsoft.com/office/officeart/2005/8/layout/hProcess3"/>
    <dgm:cxn modelId="{3FA30090-ADBA-4C5D-A2ED-9EBBE1CADCB5}" type="presParOf" srcId="{DBC84B4E-51F0-4FC8-9043-88EF7EADC1D1}" destId="{B1BF2407-1E6C-479C-BB8D-C26D640B59EF}" srcOrd="1" destOrd="0" presId="urn:microsoft.com/office/officeart/2005/8/layout/hProcess3"/>
    <dgm:cxn modelId="{7762762C-95A6-4F44-99DB-E826A2EA8F54}" type="presParOf" srcId="{B1BF2407-1E6C-479C-BB8D-C26D640B59EF}" destId="{B9B9FA95-1EB5-4150-847E-8A62EAF65CC5}" srcOrd="0" destOrd="0" presId="urn:microsoft.com/office/officeart/2005/8/layout/hProcess3"/>
    <dgm:cxn modelId="{CCFD2B09-E9D5-4D51-AC81-F991FF4CFC78}" type="presParOf" srcId="{B1BF2407-1E6C-479C-BB8D-C26D640B59EF}" destId="{996D19EA-22D6-45C2-AB73-BD1CB2DD2007}" srcOrd="1" destOrd="0" presId="urn:microsoft.com/office/officeart/2005/8/layout/hProcess3"/>
    <dgm:cxn modelId="{D7E2F341-710D-46BE-A723-F3E1A9AA47B9}" type="presParOf" srcId="{B1BF2407-1E6C-479C-BB8D-C26D640B59EF}" destId="{FFC849D4-79BB-4D83-A6AB-B864099C9585}" srcOrd="2" destOrd="0" presId="urn:microsoft.com/office/officeart/2005/8/layout/hProcess3"/>
    <dgm:cxn modelId="{07331732-5072-4962-8BC6-B4F8BF84033E}" type="presParOf" srcId="{B1BF2407-1E6C-479C-BB8D-C26D640B59EF}" destId="{FEE07949-4F3F-450C-A430-D0B79B5378B8}" srcOrd="3" destOrd="0" presId="urn:microsoft.com/office/officeart/2005/8/layout/hProcess3"/>
    <dgm:cxn modelId="{D952DC72-2388-447C-809C-CB8D9684CBDF}" type="presParOf" srcId="{DBC84B4E-51F0-4FC8-9043-88EF7EADC1D1}" destId="{E1B6CB71-5626-4309-AEBF-101BB6D68280}" srcOrd="2" destOrd="0" presId="urn:microsoft.com/office/officeart/2005/8/layout/hProcess3"/>
    <dgm:cxn modelId="{63A7F911-8CF6-4E79-82A0-443D3386F10D}" type="presParOf" srcId="{DBC84B4E-51F0-4FC8-9043-88EF7EADC1D1}" destId="{7C447350-91F2-490C-A87D-0273B539D701}" srcOrd="3" destOrd="0" presId="urn:microsoft.com/office/officeart/2005/8/layout/hProcess3"/>
    <dgm:cxn modelId="{F6C63D9E-134E-4C45-8AC5-7A059348543F}" type="presParOf" srcId="{DBC84B4E-51F0-4FC8-9043-88EF7EADC1D1}" destId="{63F6469B-C0F6-4280-9A7F-C77857BFCD18}" srcOrd="4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B980076-1CF2-42DD-9C19-FF07103823E2}" type="doc">
      <dgm:prSet loTypeId="urn:microsoft.com/office/officeart/2005/8/layout/hProcess3" loCatId="process" qsTypeId="urn:microsoft.com/office/officeart/2005/8/quickstyle/3d6" qsCatId="3D" csTypeId="urn:microsoft.com/office/officeart/2005/8/colors/accent1_2" csCatId="accent1" phldr="1"/>
      <dgm:spPr/>
    </dgm:pt>
    <dgm:pt modelId="{236FB861-B5FF-429C-BC68-4B0920A99DC3}">
      <dgm:prSet phldrT="[Текст]"/>
      <dgm:spPr/>
      <dgm:t>
        <a:bodyPr/>
        <a:lstStyle/>
        <a:p>
          <a:r>
            <a: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Увлечённые работой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F57FFFA9-6BDD-4270-8287-6EDC2330C1DE}" type="parTrans" cxnId="{756BE486-C0C3-4DF5-8598-BD893B50B27B}">
      <dgm:prSet/>
      <dgm:spPr/>
      <dgm:t>
        <a:bodyPr/>
        <a:lstStyle/>
        <a:p>
          <a:endParaRPr lang="ru-RU"/>
        </a:p>
      </dgm:t>
    </dgm:pt>
    <dgm:pt modelId="{C5295FA4-245D-4C80-A3DC-8D6CA9A30006}" type="sibTrans" cxnId="{756BE486-C0C3-4DF5-8598-BD893B50B27B}">
      <dgm:prSet/>
      <dgm:spPr/>
      <dgm:t>
        <a:bodyPr/>
        <a:lstStyle/>
        <a:p>
          <a:endParaRPr lang="ru-RU"/>
        </a:p>
      </dgm:t>
    </dgm:pt>
    <dgm:pt modelId="{0C1EF36D-230E-43A3-B921-BF040D6B26EB}" type="pres">
      <dgm:prSet presAssocID="{AB980076-1CF2-42DD-9C19-FF07103823E2}" presName="Name0" presStyleCnt="0">
        <dgm:presLayoutVars>
          <dgm:dir/>
          <dgm:animLvl val="lvl"/>
          <dgm:resizeHandles val="exact"/>
        </dgm:presLayoutVars>
      </dgm:prSet>
      <dgm:spPr/>
    </dgm:pt>
    <dgm:pt modelId="{5786F19D-9200-4AA9-97A3-0E976E972736}" type="pres">
      <dgm:prSet presAssocID="{AB980076-1CF2-42DD-9C19-FF07103823E2}" presName="dummy" presStyleCnt="0"/>
      <dgm:spPr/>
    </dgm:pt>
    <dgm:pt modelId="{640A9C2E-4AA5-407C-82AF-DBA3A8B48AEE}" type="pres">
      <dgm:prSet presAssocID="{AB980076-1CF2-42DD-9C19-FF07103823E2}" presName="linH" presStyleCnt="0"/>
      <dgm:spPr/>
    </dgm:pt>
    <dgm:pt modelId="{479C2BA9-F448-4ED7-B380-49F64C9CAB28}" type="pres">
      <dgm:prSet presAssocID="{AB980076-1CF2-42DD-9C19-FF07103823E2}" presName="padding1" presStyleCnt="0"/>
      <dgm:spPr/>
    </dgm:pt>
    <dgm:pt modelId="{A077D5AB-EDB3-48AD-B48D-8E1B0051FAD0}" type="pres">
      <dgm:prSet presAssocID="{236FB861-B5FF-429C-BC68-4B0920A99DC3}" presName="linV" presStyleCnt="0"/>
      <dgm:spPr/>
    </dgm:pt>
    <dgm:pt modelId="{1C61D11B-5B2E-446A-A8C7-0F8A246968B1}" type="pres">
      <dgm:prSet presAssocID="{236FB861-B5FF-429C-BC68-4B0920A99DC3}" presName="spVertical1" presStyleCnt="0"/>
      <dgm:spPr/>
    </dgm:pt>
    <dgm:pt modelId="{F4AD587F-F464-4815-AB4F-AF3D39F56125}" type="pres">
      <dgm:prSet presAssocID="{236FB861-B5FF-429C-BC68-4B0920A99DC3}" presName="parTx" presStyleLbl="revTx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AE78E9-2A29-4FC8-AB57-1570599F2A6C}" type="pres">
      <dgm:prSet presAssocID="{236FB861-B5FF-429C-BC68-4B0920A99DC3}" presName="spVertical2" presStyleCnt="0"/>
      <dgm:spPr/>
    </dgm:pt>
    <dgm:pt modelId="{C2AAA0E9-1836-4CAC-A0DD-DDFEA0EB3E6C}" type="pres">
      <dgm:prSet presAssocID="{236FB861-B5FF-429C-BC68-4B0920A99DC3}" presName="spVertical3" presStyleCnt="0"/>
      <dgm:spPr/>
    </dgm:pt>
    <dgm:pt modelId="{A6D97340-281B-44A7-92DB-17E879036D86}" type="pres">
      <dgm:prSet presAssocID="{AB980076-1CF2-42DD-9C19-FF07103823E2}" presName="padding2" presStyleCnt="0"/>
      <dgm:spPr/>
    </dgm:pt>
    <dgm:pt modelId="{DCC4CCF3-BC91-425E-A0A7-48F4CB517524}" type="pres">
      <dgm:prSet presAssocID="{AB980076-1CF2-42DD-9C19-FF07103823E2}" presName="negArrow" presStyleCnt="0"/>
      <dgm:spPr/>
    </dgm:pt>
    <dgm:pt modelId="{A0E9B9BC-69DB-44A4-B50B-6717F31462BF}" type="pres">
      <dgm:prSet presAssocID="{AB980076-1CF2-42DD-9C19-FF07103823E2}" presName="backgroundArrow" presStyleLbl="node1" presStyleIdx="0" presStyleCnt="1"/>
      <dgm:spPr/>
    </dgm:pt>
  </dgm:ptLst>
  <dgm:cxnLst>
    <dgm:cxn modelId="{DB626A6E-D975-4324-85D6-5124C7DAD6A1}" type="presOf" srcId="{236FB861-B5FF-429C-BC68-4B0920A99DC3}" destId="{F4AD587F-F464-4815-AB4F-AF3D39F56125}" srcOrd="0" destOrd="0" presId="urn:microsoft.com/office/officeart/2005/8/layout/hProcess3"/>
    <dgm:cxn modelId="{DDAB4BFF-6AD6-4F84-A3FD-25B04C57DDAC}" type="presOf" srcId="{AB980076-1CF2-42DD-9C19-FF07103823E2}" destId="{0C1EF36D-230E-43A3-B921-BF040D6B26EB}" srcOrd="0" destOrd="0" presId="urn:microsoft.com/office/officeart/2005/8/layout/hProcess3"/>
    <dgm:cxn modelId="{756BE486-C0C3-4DF5-8598-BD893B50B27B}" srcId="{AB980076-1CF2-42DD-9C19-FF07103823E2}" destId="{236FB861-B5FF-429C-BC68-4B0920A99DC3}" srcOrd="0" destOrd="0" parTransId="{F57FFFA9-6BDD-4270-8287-6EDC2330C1DE}" sibTransId="{C5295FA4-245D-4C80-A3DC-8D6CA9A30006}"/>
    <dgm:cxn modelId="{3C98BFD3-544D-4C5C-8048-8B41DB99A580}" type="presParOf" srcId="{0C1EF36D-230E-43A3-B921-BF040D6B26EB}" destId="{5786F19D-9200-4AA9-97A3-0E976E972736}" srcOrd="0" destOrd="0" presId="urn:microsoft.com/office/officeart/2005/8/layout/hProcess3"/>
    <dgm:cxn modelId="{47F67E92-17EC-42FF-B80B-BBB29B6EE2C6}" type="presParOf" srcId="{0C1EF36D-230E-43A3-B921-BF040D6B26EB}" destId="{640A9C2E-4AA5-407C-82AF-DBA3A8B48AEE}" srcOrd="1" destOrd="0" presId="urn:microsoft.com/office/officeart/2005/8/layout/hProcess3"/>
    <dgm:cxn modelId="{DF38C5A4-1622-4036-A7B3-924E47E22E9C}" type="presParOf" srcId="{640A9C2E-4AA5-407C-82AF-DBA3A8B48AEE}" destId="{479C2BA9-F448-4ED7-B380-49F64C9CAB28}" srcOrd="0" destOrd="0" presId="urn:microsoft.com/office/officeart/2005/8/layout/hProcess3"/>
    <dgm:cxn modelId="{5309DBC6-3025-4375-8B45-993452B43080}" type="presParOf" srcId="{640A9C2E-4AA5-407C-82AF-DBA3A8B48AEE}" destId="{A077D5AB-EDB3-48AD-B48D-8E1B0051FAD0}" srcOrd="1" destOrd="0" presId="urn:microsoft.com/office/officeart/2005/8/layout/hProcess3"/>
    <dgm:cxn modelId="{68C93A9B-9A2A-476C-9F51-642D582D7465}" type="presParOf" srcId="{A077D5AB-EDB3-48AD-B48D-8E1B0051FAD0}" destId="{1C61D11B-5B2E-446A-A8C7-0F8A246968B1}" srcOrd="0" destOrd="0" presId="urn:microsoft.com/office/officeart/2005/8/layout/hProcess3"/>
    <dgm:cxn modelId="{64B535DB-6C44-4BC0-91BA-224D14D773FC}" type="presParOf" srcId="{A077D5AB-EDB3-48AD-B48D-8E1B0051FAD0}" destId="{F4AD587F-F464-4815-AB4F-AF3D39F56125}" srcOrd="1" destOrd="0" presId="urn:microsoft.com/office/officeart/2005/8/layout/hProcess3"/>
    <dgm:cxn modelId="{D2C95660-98F2-4F6F-8369-A6E81DF3C40B}" type="presParOf" srcId="{A077D5AB-EDB3-48AD-B48D-8E1B0051FAD0}" destId="{0AAE78E9-2A29-4FC8-AB57-1570599F2A6C}" srcOrd="2" destOrd="0" presId="urn:microsoft.com/office/officeart/2005/8/layout/hProcess3"/>
    <dgm:cxn modelId="{E3D5C7A3-B6BA-410B-AF0F-6182FAFDF61E}" type="presParOf" srcId="{A077D5AB-EDB3-48AD-B48D-8E1B0051FAD0}" destId="{C2AAA0E9-1836-4CAC-A0DD-DDFEA0EB3E6C}" srcOrd="3" destOrd="0" presId="urn:microsoft.com/office/officeart/2005/8/layout/hProcess3"/>
    <dgm:cxn modelId="{A7398DAF-C0AF-490C-960A-6591EB38C54C}" type="presParOf" srcId="{640A9C2E-4AA5-407C-82AF-DBA3A8B48AEE}" destId="{A6D97340-281B-44A7-92DB-17E879036D86}" srcOrd="2" destOrd="0" presId="urn:microsoft.com/office/officeart/2005/8/layout/hProcess3"/>
    <dgm:cxn modelId="{6E43E859-1C02-4FA4-8B74-7AD6BDBC970E}" type="presParOf" srcId="{640A9C2E-4AA5-407C-82AF-DBA3A8B48AEE}" destId="{DCC4CCF3-BC91-425E-A0A7-48F4CB517524}" srcOrd="3" destOrd="0" presId="urn:microsoft.com/office/officeart/2005/8/layout/hProcess3"/>
    <dgm:cxn modelId="{001CDB1B-CA9D-4FC7-9E6E-87557E0839C5}" type="presParOf" srcId="{640A9C2E-4AA5-407C-82AF-DBA3A8B48AEE}" destId="{A0E9B9BC-69DB-44A4-B50B-6717F31462BF}" srcOrd="4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xmlns="" relId="rId13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3F6469B-C0F6-4280-9A7F-C77857BFCD18}">
      <dsp:nvSpPr>
        <dsp:cNvPr id="0" name=""/>
        <dsp:cNvSpPr/>
      </dsp:nvSpPr>
      <dsp:spPr>
        <a:xfrm>
          <a:off x="0" y="7999"/>
          <a:ext cx="3714776" cy="2016000"/>
        </a:xfrm>
        <a:prstGeom prst="right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chemeClr val="accent1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96D19EA-22D6-45C2-AB73-BD1CB2DD2007}">
      <dsp:nvSpPr>
        <dsp:cNvPr id="0" name=""/>
        <dsp:cNvSpPr/>
      </dsp:nvSpPr>
      <dsp:spPr>
        <a:xfrm>
          <a:off x="1" y="460375"/>
          <a:ext cx="3045030" cy="1008000"/>
        </a:xfrm>
        <a:prstGeom prst="rect">
          <a:avLst/>
        </a:prstGeom>
        <a:solidFill>
          <a:schemeClr val="lt1">
            <a:alpha val="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84480" rIns="0" bIns="2844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Начало работы</a:t>
          </a:r>
          <a:endParaRPr lang="ru-RU" sz="2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>
        <a:off x="1" y="460375"/>
        <a:ext cx="3045030" cy="100800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0E9B9BC-69DB-44A4-B50B-6717F31462BF}">
      <dsp:nvSpPr>
        <dsp:cNvPr id="0" name=""/>
        <dsp:cNvSpPr/>
      </dsp:nvSpPr>
      <dsp:spPr>
        <a:xfrm>
          <a:off x="0" y="7718"/>
          <a:ext cx="4000528" cy="2088000"/>
        </a:xfrm>
        <a:prstGeom prst="right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chemeClr val="accent1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4AD587F-F464-4815-AB4F-AF3D39F56125}">
      <dsp:nvSpPr>
        <dsp:cNvPr id="0" name=""/>
        <dsp:cNvSpPr/>
      </dsp:nvSpPr>
      <dsp:spPr>
        <a:xfrm>
          <a:off x="322698" y="529718"/>
          <a:ext cx="3277776" cy="1044000"/>
        </a:xfrm>
        <a:prstGeom prst="rect">
          <a:avLst/>
        </a:prstGeom>
        <a:solidFill>
          <a:schemeClr val="lt1">
            <a:alpha val="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94640" rIns="0" bIns="29464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Увлечённые работой</a:t>
          </a:r>
          <a:endParaRPr lang="ru-RU" sz="29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>
        <a:off x="322698" y="529718"/>
        <a:ext cx="3277776" cy="1044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0307CF8-633D-46E8-AA0A-3E67902701F9}" type="datetimeFigureOut">
              <a:rPr lang="ru-RU" smtClean="0"/>
              <a:pPr/>
              <a:t>06.08.2008</a:t>
            </a:fld>
            <a:endParaRPr lang="ru-RU" dirty="0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76CDCB4-12D6-4D5A-A5F1-BEEE0D3BFB1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307CF8-633D-46E8-AA0A-3E67902701F9}" type="datetimeFigureOut">
              <a:rPr lang="ru-RU" smtClean="0"/>
              <a:pPr/>
              <a:t>06.08.2008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6CDCB4-12D6-4D5A-A5F1-BEEE0D3BFB1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10307CF8-633D-46E8-AA0A-3E67902701F9}" type="datetimeFigureOut">
              <a:rPr lang="ru-RU" smtClean="0"/>
              <a:pPr/>
              <a:t>06.08.2008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76CDCB4-12D6-4D5A-A5F1-BEEE0D3BFB1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307CF8-633D-46E8-AA0A-3E67902701F9}" type="datetimeFigureOut">
              <a:rPr lang="ru-RU" smtClean="0"/>
              <a:pPr/>
              <a:t>06.08.2008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6CDCB4-12D6-4D5A-A5F1-BEEE0D3BFB1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0307CF8-633D-46E8-AA0A-3E67902701F9}" type="datetimeFigureOut">
              <a:rPr lang="ru-RU" smtClean="0"/>
              <a:pPr/>
              <a:t>06.08.2008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E76CDCB4-12D6-4D5A-A5F1-BEEE0D3BFB1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307CF8-633D-46E8-AA0A-3E67902701F9}" type="datetimeFigureOut">
              <a:rPr lang="ru-RU" smtClean="0"/>
              <a:pPr/>
              <a:t>06.08.2008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6CDCB4-12D6-4D5A-A5F1-BEEE0D3BFB1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307CF8-633D-46E8-AA0A-3E67902701F9}" type="datetimeFigureOut">
              <a:rPr lang="ru-RU" smtClean="0"/>
              <a:pPr/>
              <a:t>06.08.2008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6CDCB4-12D6-4D5A-A5F1-BEEE0D3BFB1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307CF8-633D-46E8-AA0A-3E67902701F9}" type="datetimeFigureOut">
              <a:rPr lang="ru-RU" smtClean="0"/>
              <a:pPr/>
              <a:t>06.08.2008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6CDCB4-12D6-4D5A-A5F1-BEEE0D3BFB1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0307CF8-633D-46E8-AA0A-3E67902701F9}" type="datetimeFigureOut">
              <a:rPr lang="ru-RU" smtClean="0"/>
              <a:pPr/>
              <a:t>06.08.2008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6CDCB4-12D6-4D5A-A5F1-BEEE0D3BFB1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307CF8-633D-46E8-AA0A-3E67902701F9}" type="datetimeFigureOut">
              <a:rPr lang="ru-RU" smtClean="0"/>
              <a:pPr/>
              <a:t>06.08.2008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6CDCB4-12D6-4D5A-A5F1-BEEE0D3BFB1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307CF8-633D-46E8-AA0A-3E67902701F9}" type="datetimeFigureOut">
              <a:rPr lang="ru-RU" smtClean="0"/>
              <a:pPr/>
              <a:t>06.08.2008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6CDCB4-12D6-4D5A-A5F1-BEEE0D3BFB1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10307CF8-633D-46E8-AA0A-3E67902701F9}" type="datetimeFigureOut">
              <a:rPr lang="ru-RU" smtClean="0"/>
              <a:pPr/>
              <a:t>06.08.2008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E76CDCB4-12D6-4D5A-A5F1-BEEE0D3BFB1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13" Type="http://schemas.microsoft.com/office/2007/relationships/diagramDrawing" Target="../diagrams/drawing2.xml"/><Relationship Id="rId3" Type="http://schemas.openxmlformats.org/officeDocument/2006/relationships/image" Target="../media/image5.jpeg"/><Relationship Id="rId7" Type="http://schemas.openxmlformats.org/officeDocument/2006/relationships/diagramColors" Target="../diagrams/colors1.xml"/><Relationship Id="rId12" Type="http://schemas.openxmlformats.org/officeDocument/2006/relationships/diagramColors" Target="../diagrams/colors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.xml"/><Relationship Id="rId11" Type="http://schemas.openxmlformats.org/officeDocument/2006/relationships/diagramQuickStyle" Target="../diagrams/quickStyle2.xml"/><Relationship Id="rId5" Type="http://schemas.openxmlformats.org/officeDocument/2006/relationships/diagramLayout" Target="../diagrams/layout1.xml"/><Relationship Id="rId10" Type="http://schemas.openxmlformats.org/officeDocument/2006/relationships/diagramLayout" Target="../diagrams/layout2.xml"/><Relationship Id="rId4" Type="http://schemas.openxmlformats.org/officeDocument/2006/relationships/diagramData" Target="../diagrams/data1.xml"/><Relationship Id="rId9" Type="http://schemas.openxmlformats.org/officeDocument/2006/relationships/diagramData" Target="../diagrams/data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14678" y="571480"/>
            <a:ext cx="5634288" cy="2868168"/>
          </a:xfrm>
        </p:spPr>
        <p:txBody>
          <a:bodyPr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Мастер-класс</a:t>
            </a:r>
            <a:b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«Осенний лист» 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sz="3600" dirty="0" smtClean="0">
                <a:solidFill>
                  <a:srgbClr val="FF0000"/>
                </a:solidFill>
              </a:rPr>
              <a:t>(техника оригами)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Впервые ученики 3 «А» класса проводят мастер-класс в 4 «А» классе!</a:t>
            </a:r>
            <a:endParaRPr lang="ru-RU" sz="20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071934" y="4572008"/>
            <a:ext cx="37862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Совместный проект учителей </a:t>
            </a:r>
          </a:p>
          <a:p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Крадиновой Е.В. и Благовой Н.А.</a:t>
            </a:r>
            <a:endParaRPr lang="ru-RU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56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1704300" y="-256028"/>
            <a:ext cx="4439256" cy="63367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2857488" y="5643578"/>
            <a:ext cx="36433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листопад</a:t>
            </a:r>
            <a:endParaRPr lang="ru-RU" sz="6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1"/>
            </a:gs>
            <a:gs pos="100000">
              <a:schemeClr val="tx1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60032" y="620688"/>
            <a:ext cx="3429000" cy="2057400"/>
          </a:xfrm>
        </p:spPr>
        <p:txBody>
          <a:bodyPr anchor="ctr">
            <a:noAutofit/>
          </a:bodyPr>
          <a:lstStyle/>
          <a:p>
            <a:pPr algn="ctr"/>
            <a:r>
              <a:rPr lang="ru-RU" sz="3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Наши мастера -</a:t>
            </a:r>
            <a:br>
              <a:rPr lang="ru-RU" sz="3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ученицы </a:t>
            </a:r>
            <a:br>
              <a:rPr lang="ru-RU" sz="3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3 класса «А»</a:t>
            </a:r>
            <a:endParaRPr lang="ru-RU" sz="36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IMG_0530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6599" b="16599"/>
          <a:stretch>
            <a:fillRect/>
          </a:stretch>
        </p:blipFill>
        <p:spPr>
          <a:xfrm>
            <a:off x="899592" y="1268760"/>
            <a:ext cx="3456384" cy="3774192"/>
          </a:xfrm>
        </p:spPr>
      </p:pic>
      <p:pic>
        <p:nvPicPr>
          <p:cNvPr id="4" name="Рисунок 3" descr="adf57feb4f3d.png1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27890" y="4437112"/>
            <a:ext cx="2267504" cy="223249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364088" y="3220050"/>
            <a:ext cx="33123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Таисия Парамонова</a:t>
            </a:r>
          </a:p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и</a:t>
            </a:r>
          </a:p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Софья Гончарова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G_05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16016" y="548680"/>
            <a:ext cx="3024336" cy="237626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IMG_053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8024" y="3284984"/>
            <a:ext cx="2952328" cy="266429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graphicFrame>
        <p:nvGraphicFramePr>
          <p:cNvPr id="10" name="Схема 9"/>
          <p:cNvGraphicFramePr/>
          <p:nvPr/>
        </p:nvGraphicFramePr>
        <p:xfrm>
          <a:off x="500034" y="1214422"/>
          <a:ext cx="3714776" cy="203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13" name="Схема 12"/>
          <p:cNvGraphicFramePr/>
          <p:nvPr/>
        </p:nvGraphicFramePr>
        <p:xfrm>
          <a:off x="214282" y="3786190"/>
          <a:ext cx="4000528" cy="21034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53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44008" y="428605"/>
            <a:ext cx="3528392" cy="28563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" name="Рисунок 2" descr="IMG_053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7584" y="2420888"/>
            <a:ext cx="2520280" cy="38884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3714744" y="4572008"/>
            <a:ext cx="542925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Работа требует аккуратности, внимания, </a:t>
            </a:r>
          </a:p>
          <a:p>
            <a:pPr algn="ctr"/>
            <a:r>
              <a:rPr lang="ru-RU" sz="28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осредоточенности.</a:t>
            </a:r>
            <a:endParaRPr lang="ru-RU" sz="28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54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476672"/>
            <a:ext cx="2143182" cy="32490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" name="Рисунок 2" descr="IMG_054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489" y="3429000"/>
            <a:ext cx="2218568" cy="302433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 descr="IMG_054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652120" y="404664"/>
            <a:ext cx="2238529" cy="320967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2987824" y="1124744"/>
            <a:ext cx="221457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Требуется и </a:t>
            </a:r>
          </a:p>
          <a:p>
            <a:r>
              <a:rPr lang="en-US" sz="2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помощь </a:t>
            </a:r>
          </a:p>
          <a:p>
            <a:r>
              <a:rPr lang="en-US" sz="2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мастеров</a:t>
            </a:r>
            <a:endParaRPr lang="ru-RU" sz="28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IMG_054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404664"/>
            <a:ext cx="2232248" cy="336436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 descr="IMG_054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71800" y="2348880"/>
            <a:ext cx="2220959" cy="342041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 descr="IMG_054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96136" y="2852936"/>
            <a:ext cx="2149137" cy="351969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0" name="TextBox 9"/>
          <p:cNvSpPr txBox="1"/>
          <p:nvPr/>
        </p:nvSpPr>
        <p:spPr>
          <a:xfrm>
            <a:off x="3286116" y="785794"/>
            <a:ext cx="51435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Первые  итоги</a:t>
            </a:r>
            <a:endParaRPr lang="ru-RU" sz="44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54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332656"/>
            <a:ext cx="3683194" cy="271065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" name="Рисунок 2" descr="IMG_054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1219435">
            <a:off x="826508" y="4075909"/>
            <a:ext cx="3323913" cy="239109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 descr="IMG_055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302206">
            <a:off x="5316084" y="3004198"/>
            <a:ext cx="2196054" cy="32861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5000628" y="1428736"/>
            <a:ext cx="32147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готово</a:t>
            </a:r>
            <a:endParaRPr lang="ru-RU" sz="72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5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589083">
            <a:off x="404733" y="447949"/>
            <a:ext cx="2071356" cy="309952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" name="Рисунок 2" descr="IMG_055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71604" y="3643314"/>
            <a:ext cx="2039303" cy="305156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 descr="IMG_055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6430887">
            <a:off x="5232010" y="825098"/>
            <a:ext cx="2861447" cy="214608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IMG_0567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786314" y="3429000"/>
            <a:ext cx="2148313" cy="321468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2071670" y="214290"/>
            <a:ext cx="37162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 у нас вот так!</a:t>
            </a:r>
            <a:endParaRPr lang="ru-RU" sz="40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53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6571918">
            <a:off x="5059208" y="1834549"/>
            <a:ext cx="3260361" cy="226707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" name="Рисунок 2" descr="IMG_053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243030">
            <a:off x="314427" y="609492"/>
            <a:ext cx="2328443" cy="370840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4" name="Рисунок 3" descr="IMG_053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987824" y="3573016"/>
            <a:ext cx="2081374" cy="292665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2714612" y="571480"/>
            <a:ext cx="350724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Итоги работы</a:t>
            </a:r>
            <a:endParaRPr lang="ru-RU" sz="44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155</TotalTime>
  <Words>68</Words>
  <Application>Microsoft Office PowerPoint</Application>
  <PresentationFormat>Экран (4:3)</PresentationFormat>
  <Paragraphs>20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Изящная</vt:lpstr>
      <vt:lpstr>Мастер-класс «Осенний лист»  (техника оригами)</vt:lpstr>
      <vt:lpstr>Наши мастера - ученицы  3 класса «А»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 «Осенний лист»  (техника оригами)</dc:title>
  <dc:creator>Admin</dc:creator>
  <cp:lastModifiedBy>веруня</cp:lastModifiedBy>
  <cp:revision>21</cp:revision>
  <dcterms:created xsi:type="dcterms:W3CDTF">2012-11-11T13:55:52Z</dcterms:created>
  <dcterms:modified xsi:type="dcterms:W3CDTF">2008-08-05T23:27:15Z</dcterms:modified>
</cp:coreProperties>
</file>