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59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3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0B6784-BA2E-4EFD-8A4A-D86B17FAF7B3}" type="datetimeFigureOut">
              <a:rPr lang="ru-RU" smtClean="0"/>
              <a:t>27.01.2013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A1BAD5-8B1F-486B-AE55-1A1F9C462E06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0B6784-BA2E-4EFD-8A4A-D86B17FAF7B3}" type="datetimeFigureOut">
              <a:rPr lang="ru-RU" smtClean="0"/>
              <a:t>27.01.2013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A1BAD5-8B1F-486B-AE55-1A1F9C462E06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0B6784-BA2E-4EFD-8A4A-D86B17FAF7B3}" type="datetimeFigureOut">
              <a:rPr lang="ru-RU" smtClean="0"/>
              <a:t>27.01.2013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A1BAD5-8B1F-486B-AE55-1A1F9C462E06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0B6784-BA2E-4EFD-8A4A-D86B17FAF7B3}" type="datetimeFigureOut">
              <a:rPr lang="ru-RU" smtClean="0"/>
              <a:t>27.01.2013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A1BAD5-8B1F-486B-AE55-1A1F9C462E06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0B6784-BA2E-4EFD-8A4A-D86B17FAF7B3}" type="datetimeFigureOut">
              <a:rPr lang="ru-RU" smtClean="0"/>
              <a:t>27.01.2013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A1BAD5-8B1F-486B-AE55-1A1F9C462E06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0B6784-BA2E-4EFD-8A4A-D86B17FAF7B3}" type="datetimeFigureOut">
              <a:rPr lang="ru-RU" smtClean="0"/>
              <a:t>27.01.2013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A1BAD5-8B1F-486B-AE55-1A1F9C462E06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0B6784-BA2E-4EFD-8A4A-D86B17FAF7B3}" type="datetimeFigureOut">
              <a:rPr lang="ru-RU" smtClean="0"/>
              <a:t>27.01.2013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A1BAD5-8B1F-486B-AE55-1A1F9C462E06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0B6784-BA2E-4EFD-8A4A-D86B17FAF7B3}" type="datetimeFigureOut">
              <a:rPr lang="ru-RU" smtClean="0"/>
              <a:t>27.01.2013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A1BAD5-8B1F-486B-AE55-1A1F9C462E06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0B6784-BA2E-4EFD-8A4A-D86B17FAF7B3}" type="datetimeFigureOut">
              <a:rPr lang="ru-RU" smtClean="0"/>
              <a:t>27.01.2013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A1BAD5-8B1F-486B-AE55-1A1F9C462E06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0B6784-BA2E-4EFD-8A4A-D86B17FAF7B3}" type="datetimeFigureOut">
              <a:rPr lang="ru-RU" smtClean="0"/>
              <a:t>27.01.2013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A1BAD5-8B1F-486B-AE55-1A1F9C462E06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0B6784-BA2E-4EFD-8A4A-D86B17FAF7B3}" type="datetimeFigureOut">
              <a:rPr lang="ru-RU" smtClean="0"/>
              <a:t>27.01.2013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A1BAD5-8B1F-486B-AE55-1A1F9C462E06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0B6784-BA2E-4EFD-8A4A-D86B17FAF7B3}" type="datetimeFigureOut">
              <a:rPr lang="ru-RU" smtClean="0"/>
              <a:t>27.01.2013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A1BAD5-8B1F-486B-AE55-1A1F9C462E06}" type="slidenum">
              <a:rPr lang="ru-RU" smtClean="0"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7" Type="http://schemas.openxmlformats.org/officeDocument/2006/relationships/image" Target="../media/image14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928671"/>
            <a:ext cx="7772400" cy="3571900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Мастер-класс </a:t>
            </a:r>
            <a:br>
              <a:rPr lang="ru-RU" b="1" i="1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ученицы 4 «А» класса</a:t>
            </a:r>
            <a:br>
              <a:rPr lang="ru-RU" b="1" i="1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ГБОУ СОШ № 49</a:t>
            </a:r>
            <a:br>
              <a:rPr lang="ru-RU" b="1" i="1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Нигматулиной</a:t>
            </a:r>
            <a:r>
              <a:rPr lang="ru-RU" b="1" i="1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Анастасии</a:t>
            </a:r>
            <a:br>
              <a:rPr lang="ru-RU" b="1" i="1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«Шарик из ниток».</a:t>
            </a:r>
            <a:r>
              <a:rPr lang="ru-RU" dirty="0" smtClean="0">
                <a:solidFill>
                  <a:schemeClr val="bg1">
                    <a:lumMod val="95000"/>
                  </a:schemeClr>
                </a:solidFill>
              </a:rPr>
              <a:t/>
            </a:r>
            <a:br>
              <a:rPr lang="ru-RU" dirty="0" smtClean="0">
                <a:solidFill>
                  <a:schemeClr val="bg1">
                    <a:lumMod val="95000"/>
                  </a:schemeClr>
                </a:solidFill>
              </a:rPr>
            </a:br>
            <a:endParaRPr lang="ru-RU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386274" y="5357826"/>
            <a:ext cx="4757726" cy="1252534"/>
          </a:xfrm>
        </p:spPr>
        <p:txBody>
          <a:bodyPr>
            <a:normAutofit fontScale="85000" lnSpcReduction="20000"/>
          </a:bodyPr>
          <a:lstStyle/>
          <a:p>
            <a:endParaRPr lang="ru-RU" dirty="0" smtClean="0"/>
          </a:p>
          <a:p>
            <a:endParaRPr lang="ru-RU" dirty="0"/>
          </a:p>
          <a:p>
            <a:r>
              <a:rPr lang="ru-RU" dirty="0" smtClean="0">
                <a:solidFill>
                  <a:srgbClr val="FFFF00"/>
                </a:solidFill>
              </a:rPr>
              <a:t>Учитель: Благова Н.А.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00034" y="6215082"/>
            <a:ext cx="1026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FFFF00"/>
                </a:solidFill>
              </a:rPr>
              <a:t>2013 год</a:t>
            </a:r>
            <a:endParaRPr lang="ru-RU" dirty="0">
              <a:solidFill>
                <a:srgbClr val="FFFF0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089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2910" y="714356"/>
            <a:ext cx="3797314" cy="5702680"/>
          </a:xfrm>
          <a:prstGeom prst="rect">
            <a:avLst/>
          </a:prstGeom>
          <a:solidFill>
            <a:srgbClr val="FFFFFF">
              <a:shade val="85000"/>
            </a:srgbClr>
          </a:solidFill>
          <a:ln w="762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0" lon="192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sp>
        <p:nvSpPr>
          <p:cNvPr id="4" name="TextBox 3"/>
          <p:cNvSpPr txBox="1"/>
          <p:nvPr/>
        </p:nvSpPr>
        <p:spPr>
          <a:xfrm>
            <a:off x="5072066" y="2428868"/>
            <a:ext cx="714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Н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3857620" y="2428868"/>
            <a:ext cx="5471050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Наш мастер – </a:t>
            </a:r>
          </a:p>
          <a:p>
            <a:pPr algn="ctr"/>
            <a:r>
              <a:rPr lang="ru-RU" sz="44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Нигматулина</a:t>
            </a:r>
            <a:r>
              <a:rPr lang="ru-RU" sz="44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Настя.</a:t>
            </a:r>
            <a:endParaRPr lang="ru-RU" sz="4400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089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720" y="1500174"/>
            <a:ext cx="3131176" cy="470229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" name="Рисунок 2" descr="IMG_089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43306" y="1000108"/>
            <a:ext cx="4754590" cy="316599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4" name="TextBox 3"/>
          <p:cNvSpPr txBox="1"/>
          <p:nvPr/>
        </p:nvSpPr>
        <p:spPr>
          <a:xfrm>
            <a:off x="4143372" y="4357694"/>
            <a:ext cx="500062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Весёлое</a:t>
            </a:r>
          </a:p>
          <a:p>
            <a:pPr algn="ctr"/>
            <a:r>
              <a:rPr lang="ru-RU" sz="4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начало работы.</a:t>
            </a:r>
            <a:endParaRPr lang="ru-RU" sz="48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089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472" y="285728"/>
            <a:ext cx="3786214" cy="2521173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" name="Рисунок 2" descr="IMG_0894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00628" y="357166"/>
            <a:ext cx="3643338" cy="242603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" name="Рисунок 3" descr="IMG_0895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8662" y="4071942"/>
            <a:ext cx="3770320" cy="251059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Рисунок 4" descr="IMG_0896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57950" y="3000372"/>
            <a:ext cx="2415451" cy="362744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214282" y="3143248"/>
            <a:ext cx="59073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Длительный процесс обмотки.</a:t>
            </a:r>
            <a:endParaRPr lang="ru-RU" sz="32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0899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158" y="142852"/>
            <a:ext cx="1987328" cy="2984502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" name="Рисунок 2" descr="IMG_0900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14678" y="214290"/>
            <a:ext cx="2000264" cy="300393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Рисунок 3" descr="IMG_0902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15140" y="214290"/>
            <a:ext cx="2000264" cy="300393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 descr="IMG_0903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85720" y="3786190"/>
            <a:ext cx="1928826" cy="2896647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 descr="IMG_0904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214678" y="3786190"/>
            <a:ext cx="1940430" cy="2914074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6" descr="IMG_0905.jp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858017" y="3786190"/>
            <a:ext cx="1950326" cy="2928934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8" name="TextBox 7"/>
          <p:cNvSpPr txBox="1"/>
          <p:nvPr/>
        </p:nvSpPr>
        <p:spPr>
          <a:xfrm>
            <a:off x="1928794" y="3000372"/>
            <a:ext cx="646234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Промежуточный результат</a:t>
            </a:r>
            <a:endParaRPr lang="ru-RU" sz="40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0907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158" y="2357430"/>
            <a:ext cx="2568743" cy="385765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" name="Рисунок 2" descr="IMG_0908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57554" y="1142984"/>
            <a:ext cx="2571768" cy="386219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" name="Рисунок 3" descr="IMG_0909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86512" y="571480"/>
            <a:ext cx="2558159" cy="384175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8" name="TextBox 7"/>
          <p:cNvSpPr txBox="1"/>
          <p:nvPr/>
        </p:nvSpPr>
        <p:spPr>
          <a:xfrm>
            <a:off x="4379968" y="5357826"/>
            <a:ext cx="476403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Заливаем шар лаком для волос</a:t>
            </a:r>
            <a:r>
              <a:rPr lang="ru-RU" sz="40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</a:t>
            </a:r>
            <a:endParaRPr lang="ru-RU" sz="40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091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14612" y="428604"/>
            <a:ext cx="3698882" cy="2463021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" name="Рисунок 2" descr="IMG_091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4282" y="428604"/>
            <a:ext cx="2272743" cy="341313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" name="Рисунок 3" descr="IMG_0913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43702" y="481119"/>
            <a:ext cx="2214578" cy="332578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Рисунок 4" descr="IMG_0912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928794" y="3357562"/>
            <a:ext cx="2225678" cy="3342449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Рисунок 5" descr="IMG_0914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786314" y="3286124"/>
            <a:ext cx="2272743" cy="341313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092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158" y="2857496"/>
            <a:ext cx="2367882" cy="355600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" name="Рисунок 2" descr="IMG_0918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00826" y="2928934"/>
            <a:ext cx="2320312" cy="348456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" name="Рисунок 3" descr="IMG_0915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57554" y="642918"/>
            <a:ext cx="2654306" cy="3986149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6143636" y="714356"/>
            <a:ext cx="281129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Конечный результат</a:t>
            </a:r>
            <a:endParaRPr lang="ru-RU" sz="36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0919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00298" y="3571876"/>
            <a:ext cx="4556138" cy="3033852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3" name="Рисунок 2" descr="IMG_0916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8596" y="357166"/>
            <a:ext cx="2272743" cy="3413130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4" name="Рисунок 3" descr="IMG_0917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72264" y="285728"/>
            <a:ext cx="2272743" cy="3413130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6" name="TextBox 5"/>
          <p:cNvSpPr txBox="1"/>
          <p:nvPr/>
        </p:nvSpPr>
        <p:spPr>
          <a:xfrm>
            <a:off x="1071538" y="142852"/>
            <a:ext cx="721523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Немного фантазии </a:t>
            </a:r>
          </a:p>
          <a:p>
            <a:pPr algn="ctr"/>
            <a:r>
              <a:rPr lang="ru-RU" sz="40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4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е помешает</a:t>
            </a:r>
            <a:endParaRPr lang="ru-RU" sz="4000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79</TotalTime>
  <Words>38</Words>
  <Application>Microsoft Office PowerPoint</Application>
  <PresentationFormat>Экран (4:3)</PresentationFormat>
  <Paragraphs>16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Мастер-класс  ученицы 4 «А» класса ГБОУ СОШ № 49 Нигматулиной Анастасии «Шарик из ниток».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Мастер-класс  ученицы 4 «А» класса ГБОУ СОШ № 49 Нигматулиной Анастасии «Шарик из ниток». </dc:title>
  <dc:creator>Admin</dc:creator>
  <cp:lastModifiedBy>Admin</cp:lastModifiedBy>
  <cp:revision>8</cp:revision>
  <dcterms:created xsi:type="dcterms:W3CDTF">2013-01-27T10:33:17Z</dcterms:created>
  <dcterms:modified xsi:type="dcterms:W3CDTF">2013-01-27T11:52:18Z</dcterms:modified>
</cp:coreProperties>
</file>