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5" r:id="rId18"/>
    <p:sldId id="276" r:id="rId19"/>
    <p:sldId id="277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A033E-4A54-4E46-82D8-6C4DA3915D98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0873C-2C79-49A4-B92C-C8C163E98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0873C-2C79-49A4-B92C-C8C163E98CB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58C6-AC45-4794-B0F9-CD29444F492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DB81-F527-4ECB-86B6-34744F9FC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58C6-AC45-4794-B0F9-CD29444F492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DB81-F527-4ECB-86B6-34744F9FC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58C6-AC45-4794-B0F9-CD29444F492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DB81-F527-4ECB-86B6-34744F9FC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58C6-AC45-4794-B0F9-CD29444F492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DB81-F527-4ECB-86B6-34744F9FC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58C6-AC45-4794-B0F9-CD29444F492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DB81-F527-4ECB-86B6-34744F9FC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58C6-AC45-4794-B0F9-CD29444F492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DB81-F527-4ECB-86B6-34744F9FC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58C6-AC45-4794-B0F9-CD29444F492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DB81-F527-4ECB-86B6-34744F9FC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58C6-AC45-4794-B0F9-CD29444F492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DB81-F527-4ECB-86B6-34744F9FC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58C6-AC45-4794-B0F9-CD29444F492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DB81-F527-4ECB-86B6-34744F9FC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58C6-AC45-4794-B0F9-CD29444F492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DB81-F527-4ECB-86B6-34744F9FC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58C6-AC45-4794-B0F9-CD29444F492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DB81-F527-4ECB-86B6-34744F9FC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258C6-AC45-4794-B0F9-CD29444F492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9DB81-F527-4ECB-86B6-34744F9FC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gif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gif"/><Relationship Id="rId4" Type="http://schemas.openxmlformats.org/officeDocument/2006/relationships/image" Target="../media/image47.jpeg"/><Relationship Id="rId9" Type="http://schemas.openxmlformats.org/officeDocument/2006/relationships/image" Target="../media/image5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Мистер и Мисс Англия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C000"/>
                </a:solidFill>
              </a:rPr>
              <a:t>Mister and Miss England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14338" name="Picture 2" descr="C:\галя\СТРАНОВЕДЕНИЕ\комплект фото\англ.костюм 18 ве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071678"/>
            <a:ext cx="3857652" cy="4328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D:\галя\СТРАНОВЕДЕНИЕ\дома платно\дондонское колес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3786214" cy="374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2" descr="D:\галя\СТРАНОВЕДЕНИЕ\дома платно\кабинка колеса обозрения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589735"/>
            <a:ext cx="3714776" cy="278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81" descr="G:\картинки\достопримечательности\Букингемский дворец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4554759" cy="3055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C:\галя\СТРАНОВЕДЕНИЕ\Англия\1175157018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643314"/>
            <a:ext cx="3905277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9" descr="D:\галя\СТРАНОВЕДЕНИЕ\ВЕЛИКОБРИТАНИЯ\эмблема англии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642918"/>
            <a:ext cx="192882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53" descr="G:\картинки\растения\нарцис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714356"/>
            <a:ext cx="16555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54" descr="G:\картинки\растения\лук м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0022" y="714356"/>
            <a:ext cx="169740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7" descr="D:\галя\СТРАНОВЕДЕНИЕ\ВЕЛИКОБРИТАНИЯ\чертополох шотландии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4357694"/>
            <a:ext cx="253817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63" descr="G:\картинки\символы\трилистник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4429132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86" descr="G:\картинки\достопримечательности\Лондонский Тауэр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361952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 descr="C:\галя\СТРАНОВЕДЕНИЕ\ВЕЛИКОБРИТАНИЯ\lлондон ночью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214686"/>
            <a:ext cx="4829175" cy="3209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49" descr="G:\картинки\символы\item_31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2031443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50" descr="G:\картинки\символы\герб  Англии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85926"/>
            <a:ext cx="1500198" cy="177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51" descr="G:\картинки\символы\флаг уэльс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357166"/>
            <a:ext cx="209868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52" descr="G:\картинки\символы\герб уэльса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2071678"/>
            <a:ext cx="1428728" cy="205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56" descr="G:\картинки\символы\Флаг Шотландии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428604"/>
            <a:ext cx="2294259" cy="138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Рисунок 58" descr="G:\картинки\символы\герб шотл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54" y="2143116"/>
            <a:ext cx="1500198" cy="1662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Рисунок 61" descr="G:\картинки\символы\флаг северной ирландии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08" y="5072074"/>
            <a:ext cx="224480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Рисунок 64" descr="G:\картинки\символы\i.jpe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72066" y="5072074"/>
            <a:ext cx="2019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Emachines\Desktop\звери\1206117625_kids_3-we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142984"/>
            <a:ext cx="4643470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галя\КАРТИНОЧКИ ВСЕ\какието картинки\110483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57166"/>
            <a:ext cx="1688410" cy="186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галя\КАРТИНОЧКИ ВСЕ\какието картинки\4410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85728"/>
            <a:ext cx="164783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галя\КАРТИНОЧКИ ВСЕ\какието картинки\cea3bfa9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2571744"/>
            <a:ext cx="149261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галя\КАРТИНОЧКИ ВСЕ\какието картинки\Kubik_alfavit_elk_1_00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4714884"/>
            <a:ext cx="2114556" cy="158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галя\КАРТИНОЧКИ ВСЕ\звери\sc-09d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4714884"/>
            <a:ext cx="1670927" cy="1657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галя\КАРТИНОЧКИ ВСЕ\картинки открытки\городской транспорт\foto_00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3504" y="2500306"/>
            <a:ext cx="2738433" cy="1643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галя\КАРТИНОЧКИ ВСЕ\животные\1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8604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галя\КАРТИНОЧКИ ВСЕ\животные\0_3b823_b72bd4a0_XL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28604"/>
            <a:ext cx="24833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галя\КАРТИНОЧКИ ВСЕ\звери\1080641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857628"/>
            <a:ext cx="228601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галя\КАРТИНОЧКИ ВСЕ\48.jpe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3929066"/>
            <a:ext cx="173622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галя\КАРТИНОЧКИ ВСЕ\животные\PicsDesktop.net_5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28"/>
            <a:ext cx="221457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галя\КАРТИНОЧКИ ВСЕ\животные\frog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28604"/>
            <a:ext cx="191577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галя\КАРТИНОЧКИ ВСЕ\картинки\5682117_kotyonok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2500306"/>
            <a:ext cx="135732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галя\КАРТИНОЧКИ ВСЕ\животные\13_gud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2571744"/>
            <a:ext cx="1385889" cy="170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галя\КАРТИНОЧКИ ВСЕ\животные\item_3441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2285992"/>
            <a:ext cx="97707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галя\КАРТИНОЧКИ ВСЕ\животные\post-13-1245157837.gif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4429132"/>
            <a:ext cx="1425891" cy="211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галя\КАРТИНОЧКИ ВСЕ\еда и др\5788766.gif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00100" y="4500570"/>
            <a:ext cx="18288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галя\КАРТИНОЧКИ ВСЕ\13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8604"/>
            <a:ext cx="164307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галя\КАРТИНОЧКИ ВСЕ\1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428604"/>
            <a:ext cx="1713760" cy="2176475"/>
          </a:xfrm>
          <a:prstGeom prst="rect">
            <a:avLst/>
          </a:prstGeom>
          <a:noFill/>
        </p:spPr>
      </p:pic>
      <p:pic>
        <p:nvPicPr>
          <p:cNvPr id="2052" name="Picture 4" descr="C:\галя\КАРТИНОЧКИ ВСЕ\17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2786058"/>
            <a:ext cx="357190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 descr="C:\Documents and Settings\Admin\Рабочий стол\все из интернета\uk_map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714356"/>
            <a:ext cx="4214806" cy="580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FF3AA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084701" y="-156064"/>
            <a:ext cx="2714644" cy="374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E2EFB1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571789" y="-142557"/>
            <a:ext cx="2643206" cy="364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6BCDC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1084929" y="3344171"/>
            <a:ext cx="2715848" cy="374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FC0223F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5585295" y="3344399"/>
            <a:ext cx="2714645" cy="3741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галя\ИГРЫ\пальчиковые игры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042153"/>
            <a:ext cx="3214709" cy="4471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галя\КАРТИНОЧКИ ВСЕ\какието картинки\fa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593805"/>
            <a:ext cx="5072098" cy="5751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94" descr="G:\картинки\символы\вестминсте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665458"/>
            <a:ext cx="3981475" cy="264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91" descr="G:\картинки\символы\tсити в лондон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643314"/>
            <a:ext cx="3748084" cy="28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83" descr="G:\картинки\достопримечательности\трафальгарская площадь 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714752"/>
            <a:ext cx="3557606" cy="266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92" descr="G:\картинки\символы\уэст-энд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785794"/>
            <a:ext cx="3400445" cy="238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65" descr="G:\картинки\королевская семья\Елизавета 2 - настоящая королев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286256"/>
            <a:ext cx="2786050" cy="2095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Рисунок 67" descr="G:\картинки\королевская семья\герцог эдинбургски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00042"/>
            <a:ext cx="300301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Рисунок 69" descr="G:\картинки\королевская семья\Елизавета 2 - настоящая королева 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23093" y="2071678"/>
            <a:ext cx="217762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3" descr="D:\галя\СТРАНОВЕДЕНИЕ\ВЕЛИКОБРИТАНИЯ\флаг великобритани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500174"/>
            <a:ext cx="7446348" cy="3730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86" descr="G:\картинки\достопримечательности\Лондонский Тауэр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2481" y="814344"/>
            <a:ext cx="6819981" cy="5114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95" descr="G:\картинки\символы\здание парламен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143116"/>
            <a:ext cx="3971951" cy="281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галя\СТРАНОВЕДЕНИЕ\ВЕЛИКОБРИТАНИЯ\биг бен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428736"/>
            <a:ext cx="3452820" cy="4603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98" descr="G:\картинки\достопримечательности\ТРОПА ВЕЛИКАНА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571480"/>
            <a:ext cx="242887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галя\СТРАНОВЕДЕНИЕ\картинки\достопримечательности\ТРОПА ВЕЛИКАНА 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571745"/>
            <a:ext cx="4925263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85" descr="G:\картинки\достопримечательности\Лондонский Тауэ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38072"/>
            <a:ext cx="4786346" cy="611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26</Words>
  <Application>Microsoft Office PowerPoint</Application>
  <PresentationFormat>Экран (4:3)</PresentationFormat>
  <Paragraphs>23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Мистер и Мисс Англия Mister and Miss England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Мистер и мисс Англия</dc:title>
  <dc:creator>Emachines</dc:creator>
  <cp:lastModifiedBy>Emachines</cp:lastModifiedBy>
  <cp:revision>10</cp:revision>
  <dcterms:created xsi:type="dcterms:W3CDTF">2011-04-20T15:50:25Z</dcterms:created>
  <dcterms:modified xsi:type="dcterms:W3CDTF">2011-04-27T04:15:47Z</dcterms:modified>
</cp:coreProperties>
</file>