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9" r:id="rId4"/>
    <p:sldId id="301" r:id="rId5"/>
    <p:sldId id="298" r:id="rId6"/>
    <p:sldId id="299" r:id="rId7"/>
    <p:sldId id="303" r:id="rId8"/>
    <p:sldId id="308" r:id="rId9"/>
    <p:sldId id="305" r:id="rId10"/>
    <p:sldId id="312" r:id="rId11"/>
    <p:sldId id="314" r:id="rId12"/>
    <p:sldId id="317" r:id="rId13"/>
    <p:sldId id="316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59" autoAdjust="0"/>
  </p:normalViewPr>
  <p:slideViewPr>
    <p:cSldViewPr>
      <p:cViewPr varScale="1">
        <p:scale>
          <a:sx n="120" d="100"/>
          <a:sy n="12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A92AB-4685-4D4F-A25B-92FB85ECBB6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B52FB-E752-4CB4-B6DC-E3CA2B5DD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689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9304D-2CE8-46D5-AFD0-E23E3376B2C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5F879-DE7B-4DCE-A2B3-20FFAA5594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47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5F879-DE7B-4DCE-A2B3-20FFAA55945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 userDrawn="1"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BE4573E-F6AE-47E8-A5D7-4BCB2A2DFF86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Межотраслевые комплексы России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обобщения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445224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географии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«СОШ № 127»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Криворотова О. В.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Определим факторы размещения промышленных предприятий:</a:t>
            </a:r>
            <a:endParaRPr lang="ru-RU" sz="3600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25000" lnSpcReduction="20000"/>
          </a:bodyPr>
          <a:lstStyle/>
          <a:p>
            <a:pPr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72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ТЭК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ТЭС – ?                          (у топлива, у потребителя,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ТЭЦ – ?                            у сырья, с учётом природных условий )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ГЭС – ?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АЭС – ?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НПЗ – ?</a:t>
            </a:r>
          </a:p>
          <a:p>
            <a:pPr>
              <a:buNone/>
            </a:pPr>
            <a:endParaRPr lang="ru-RU" sz="72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72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Металлургический и машиностроительный комплекс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Чёрная металлургия – ?                                     (квалифицированные кадры,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 лёгких  цветных металлов – ?              у сырья, у ГЭС ,у металлурги-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 тяжёлых  цветных металлов – ?           </a:t>
            </a:r>
            <a:r>
              <a:rPr lang="ru-RU" sz="72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ческих</a:t>
            </a: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баз)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 трудоёмкого машиностроения – ?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 металлоёмкого машиностроения – ?</a:t>
            </a:r>
          </a:p>
          <a:p>
            <a:pPr>
              <a:buNone/>
            </a:pPr>
            <a:endParaRPr lang="ru-RU" sz="72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sz="72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Лесной комплекс и химическая промышленность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 по производству калийных удобрений – ?       (у сырья, у воды, 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 по производству поваренной соли-?                  у потребителя,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Мебельная фабрика – ?                                                       у газопроводов )    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Заводы по производству азотных удобрений– ?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ЦБК – ?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Найдем на карте: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9260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1.  Кузнецкий угольный бассейн, занимающий 1- место по добыче.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2.Западно-Сибирская нефтяная база ,дающая 70 % добычи нефти?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Норильск- крупнейший центр медно-никелевого производства в Заполярье?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4.Транссиб-самая длинная ж. д. магистраль?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5.Северодвинск-центр атомного подводного судостроения?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6.Череповецк, Липецк;  Магнитогорск, Нижний Тагил, Челябинск; Новокузнецк - крупнейшие центры чёрной металлургии?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Карьер Лебединского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ГОКа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630932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//wikimapia.org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07" y="1189038"/>
            <a:ext cx="4877586" cy="4983162"/>
          </a:xfrm>
        </p:spPr>
      </p:pic>
    </p:spTree>
    <p:extLst>
      <p:ext uri="{BB962C8B-B14F-4D97-AF65-F5344CB8AC3E}">
        <p14:creationId xmlns:p14="http://schemas.microsoft.com/office/powerpoint/2010/main" val="8678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152" y="0"/>
            <a:ext cx="8108376" cy="987552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</a:rPr>
              <a:t>     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Лебединский карьер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60" y="1189038"/>
            <a:ext cx="6641479" cy="4983162"/>
          </a:xfrm>
        </p:spPr>
      </p:pic>
    </p:spTree>
    <p:extLst>
      <p:ext uri="{BB962C8B-B14F-4D97-AF65-F5344CB8AC3E}">
        <p14:creationId xmlns:p14="http://schemas.microsoft.com/office/powerpoint/2010/main" val="309026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470648" cy="987552"/>
          </a:xfrm>
        </p:spPr>
        <p:txBody>
          <a:bodyPr>
            <a:noAutofit/>
          </a:bodyPr>
          <a:lstStyle/>
          <a:p>
            <a:pPr algn="ctr"/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Новолипецкий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металлургический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комбинат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6237312"/>
            <a:ext cx="33698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//wikimapia.org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100" y="1237115"/>
            <a:ext cx="6801800" cy="48870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800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88720"/>
            <a:ext cx="8579296" cy="4983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Обобщим и систематизируем знания по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теме: «Межотраслевые комплексы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России».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Ключевые понятия темы:</a:t>
            </a:r>
            <a:endParaRPr lang="ru-RU" sz="4800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/>
          <a:lstStyle/>
          <a:p>
            <a:pPr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Хозяйство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совокупность предприятий и учреждения, удовлетворяющих своей работой потребности людей.</a:t>
            </a:r>
          </a:p>
          <a:p>
            <a:pPr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Отрасль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совокупность предприятий, производящих однородную продукцию, или учреждений, оказывающих однородные услуги. </a:t>
            </a:r>
          </a:p>
          <a:p>
            <a:pPr>
              <a:buClr>
                <a:schemeClr val="bg2">
                  <a:lumMod val="25000"/>
                </a:schemeClr>
              </a:buClr>
              <a:buFont typeface="Wingdings" pitchFamily="2" charset="2"/>
              <a:buChar char="Ø"/>
            </a:pP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Межотраслевой комплекс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совокупность отраслей хозяйства тесно взаимодействующих друг с другом.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5513" y="0"/>
            <a:ext cx="8218487" cy="191611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Проанализируем картограмму, построенную с использованием показателя ВРП*</a:t>
            </a:r>
            <a:endParaRPr lang="ru-RU" sz="3600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27584" y="2204864"/>
            <a:ext cx="7402016" cy="39673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ВРП – это сумма стоимости всех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произведенных товаров и услуг на 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данной территории за вычетом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производственных затрат.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показатель зависит от объёма производства товаров и услуг, и от численности населения)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6309320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//geo.1september.ru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3" descr="C:\Users\Ольга\Desktop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692696"/>
            <a:ext cx="6624736" cy="5313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70648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Найдём отклонения от общей картины :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038600" cy="4672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Белые пятна посреди 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тёмных массивов:</a:t>
            </a:r>
          </a:p>
          <a:p>
            <a:pPr>
              <a:buNone/>
            </a:pPr>
            <a:endParaRPr lang="ru-RU" sz="2400" b="1" u="sng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Эвенкия и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Таймырский округ;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Костромская область и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Ивановская область;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Тверская область и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Псковская область.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84784"/>
            <a:ext cx="4038600" cy="4672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ответ из 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предложенных 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вариантов:</a:t>
            </a:r>
          </a:p>
          <a:p>
            <a:pPr>
              <a:buNone/>
            </a:pPr>
            <a:endParaRPr lang="ru-RU" sz="2400" b="1" u="sng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-теряющая силу старая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отрасль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промышленности;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-деревенские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приозёрные оазисы;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-территория слабо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заселена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9875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Вспомним  термины: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688632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1.Кооперирование-?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2.Конверсия-?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3.Комбинирование-?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4.Транспортная система-?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5.Группа электростанций разных типов, объединённых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 и управляемых из одного центра-?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6.Показатель работы транспорта-?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7.Совокупность сооружений, служб, обеспечивающих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условия для нормальной работы транспорта-?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8.Процесс сосредоточения производства на крупных и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крупнейших предприятиях-?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Составим логические цепочки: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Ресурсы: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железная руда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нефть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морепродукты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энергия рек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древесина</a:t>
            </a:r>
          </a:p>
          <a:p>
            <a:pPr algn="ctr">
              <a:buNone/>
            </a:pP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Предприятия:</a:t>
            </a:r>
          </a:p>
          <a:p>
            <a:pPr>
              <a:buNone/>
            </a:pP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рыбоперерабатывающий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завод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ЦБК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НПЗ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ГЭС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металлургический комбинат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067944" y="1268760"/>
            <a:ext cx="4614664" cy="46725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Отрасли: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целлюлозно-бумажная промышленность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электроэнергетика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чёрная металлургия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рыбная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нефтяная</a:t>
            </a:r>
          </a:p>
          <a:p>
            <a:pPr algn="ctr">
              <a:buNone/>
            </a:pP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Продукция: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бумага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бензин и керосин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чугун и сталь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электроэнергия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рыбные консервы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949280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        Отрасль        Предприятие        Продукция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555776" y="6165304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995936" y="6165304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868144" y="6165304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70648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Вспомним факторы размещения  предприятий: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1.Сырьевой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2.топливный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3.электроэнергетический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4.водный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5.трудовой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6.транспортный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7.природных условий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8.потребительский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9.возможности комбинирования и кооперирования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10.экологический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RU-RU_MS_BlueUniversal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MSC_RU-RU_MS_BlueUniversal</Template>
  <TotalTime>1167</TotalTime>
  <Words>445</Words>
  <Application>Microsoft Office PowerPoint</Application>
  <PresentationFormat>Экран (4:3)</PresentationFormat>
  <Paragraphs>122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MSC_RU-RU_MS_BlueUniversal</vt:lpstr>
      <vt:lpstr>Межотраслевые комплексы России</vt:lpstr>
      <vt:lpstr>Цель урока:</vt:lpstr>
      <vt:lpstr>Ключевые понятия темы:</vt:lpstr>
      <vt:lpstr>Проанализируем картограмму, построенную с использованием показателя ВРП*</vt:lpstr>
      <vt:lpstr>Презентация PowerPoint</vt:lpstr>
      <vt:lpstr>Найдём отклонения от общей картины :</vt:lpstr>
      <vt:lpstr>          Вспомним  термины:</vt:lpstr>
      <vt:lpstr>Составим логические цепочки:</vt:lpstr>
      <vt:lpstr>Вспомним факторы размещения  предприятий:</vt:lpstr>
      <vt:lpstr>Определим факторы размещения промышленных предприятий:</vt:lpstr>
      <vt:lpstr>Найдем на карте:</vt:lpstr>
      <vt:lpstr>Карьер Лебединского ГОКа</vt:lpstr>
      <vt:lpstr>       Лебединский карьер</vt:lpstr>
      <vt:lpstr>Новолипецкий металлургический комбинат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Криворотова ОВК</dc:creator>
  <cp:lastModifiedBy>Криворотова ОВК</cp:lastModifiedBy>
  <cp:revision>130</cp:revision>
  <dcterms:created xsi:type="dcterms:W3CDTF">2011-11-06T09:48:40Z</dcterms:created>
  <dcterms:modified xsi:type="dcterms:W3CDTF">2013-03-24T13:40:12Z</dcterms:modified>
</cp:coreProperties>
</file>