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6"/>
  </p:notesMasterIdLst>
  <p:sldIdLst>
    <p:sldId id="256" r:id="rId2"/>
    <p:sldId id="257" r:id="rId3"/>
    <p:sldId id="261" r:id="rId4"/>
    <p:sldId id="267" r:id="rId5"/>
    <p:sldId id="277" r:id="rId6"/>
    <p:sldId id="264" r:id="rId7"/>
    <p:sldId id="274" r:id="rId8"/>
    <p:sldId id="270" r:id="rId9"/>
    <p:sldId id="269" r:id="rId10"/>
    <p:sldId id="262" r:id="rId11"/>
    <p:sldId id="263" r:id="rId12"/>
    <p:sldId id="271" r:id="rId13"/>
    <p:sldId id="276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22714-EFE5-45FA-AF2F-5F9CF2CF27C4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9A000-BD0C-4077-9FA6-04C72F47C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9A000-BD0C-4077-9FA6-04C72F47C50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9A000-BD0C-4077-9FA6-04C72F47C50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04088"/>
            <a:ext cx="8367464" cy="142876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     КАК ВСТРЕЧАЮТ НОВЫЙ     ГОД В  АМЕРИКЕ. </a:t>
            </a:r>
            <a:r>
              <a:rPr lang="ru-RU" sz="2000" dirty="0" smtClean="0"/>
              <a:t>Работу выполнили ученики 3 класса МОУ «СОШ» </a:t>
            </a:r>
            <a:r>
              <a:rPr lang="ru-RU" sz="2000" dirty="0" err="1" smtClean="0"/>
              <a:t>п</a:t>
            </a:r>
            <a:r>
              <a:rPr lang="ru-RU" sz="2000" dirty="0" smtClean="0"/>
              <a:t> .</a:t>
            </a:r>
            <a:r>
              <a:rPr lang="ru-RU" sz="2000" dirty="0" err="1" smtClean="0"/>
              <a:t>Подтыбок</a:t>
            </a:r>
            <a:r>
              <a:rPr lang="ru-RU" sz="2000" dirty="0" smtClean="0"/>
              <a:t> </a:t>
            </a:r>
            <a:r>
              <a:rPr lang="ru-RU" sz="2000" dirty="0" smtClean="0"/>
              <a:t>:</a:t>
            </a:r>
            <a:r>
              <a:rPr lang="ru-RU" sz="2000" dirty="0" err="1" smtClean="0"/>
              <a:t>Бурдь</a:t>
            </a:r>
            <a:r>
              <a:rPr lang="ru-RU" sz="2000" dirty="0" smtClean="0"/>
              <a:t> </a:t>
            </a:r>
            <a:r>
              <a:rPr lang="ru-RU" sz="2000" dirty="0" err="1" smtClean="0"/>
              <a:t>Д.,Королева</a:t>
            </a:r>
            <a:r>
              <a:rPr lang="ru-RU" sz="2000" dirty="0" smtClean="0"/>
              <a:t> </a:t>
            </a:r>
            <a:r>
              <a:rPr lang="ru-RU" sz="2000" dirty="0" err="1" smtClean="0"/>
              <a:t>В.,Филиппова</a:t>
            </a:r>
            <a:r>
              <a:rPr lang="ru-RU" sz="2000" dirty="0" smtClean="0"/>
              <a:t> </a:t>
            </a:r>
            <a:r>
              <a:rPr lang="ru-RU" sz="2000" dirty="0" err="1" smtClean="0"/>
              <a:t>М.,Пименова</a:t>
            </a:r>
            <a:r>
              <a:rPr lang="ru-RU" sz="2000" dirty="0" smtClean="0"/>
              <a:t> А.</a:t>
            </a:r>
            <a:endParaRPr lang="ru-RU" sz="5400" dirty="0"/>
          </a:p>
        </p:txBody>
      </p:sp>
      <p:sp>
        <p:nvSpPr>
          <p:cNvPr id="5" name="4-конечная звезда 4"/>
          <p:cNvSpPr/>
          <p:nvPr/>
        </p:nvSpPr>
        <p:spPr>
          <a:xfrm>
            <a:off x="395536" y="1772816"/>
            <a:ext cx="1080120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1547664" y="3717032"/>
            <a:ext cx="1008112" cy="93610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323528" y="5517232"/>
            <a:ext cx="1080120" cy="93610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6732240" y="2204864"/>
            <a:ext cx="1152128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6444208" y="5229200"/>
            <a:ext cx="1080120" cy="12241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8063880" y="1988840"/>
            <a:ext cx="1080120" cy="93610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7524328" y="3645024"/>
            <a:ext cx="1080120" cy="93610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Ольга\Desktop\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276872"/>
            <a:ext cx="3933825" cy="45811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Новогоднее угощение </a:t>
            </a:r>
            <a:endParaRPr lang="ru-RU" dirty="0"/>
          </a:p>
        </p:txBody>
      </p:sp>
      <p:pic>
        <p:nvPicPr>
          <p:cNvPr id="4" name="Рисунок 3" descr="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2520280" cy="2376264"/>
          </a:xfrm>
          <a:prstGeom prst="rect">
            <a:avLst/>
          </a:prstGeom>
        </p:spPr>
      </p:pic>
      <p:pic>
        <p:nvPicPr>
          <p:cNvPr id="5" name="Рисунок 4" descr="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725144"/>
            <a:ext cx="2915816" cy="2132856"/>
          </a:xfrm>
          <a:prstGeom prst="rect">
            <a:avLst/>
          </a:prstGeom>
        </p:spPr>
      </p:pic>
      <p:pic>
        <p:nvPicPr>
          <p:cNvPr id="6" name="Рисунок 5" descr="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653136"/>
            <a:ext cx="2736304" cy="2204864"/>
          </a:xfrm>
          <a:prstGeom prst="rect">
            <a:avLst/>
          </a:prstGeom>
        </p:spPr>
      </p:pic>
      <p:pic>
        <p:nvPicPr>
          <p:cNvPr id="8" name="Рисунок 7" descr="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1916832"/>
            <a:ext cx="2771800" cy="2592288"/>
          </a:xfrm>
          <a:prstGeom prst="rect">
            <a:avLst/>
          </a:prstGeom>
        </p:spPr>
      </p:pic>
      <p:pic>
        <p:nvPicPr>
          <p:cNvPr id="4098" name="Picture 2" descr="C:\Users\Ольга\Downloads\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852936"/>
            <a:ext cx="3096344" cy="2592288"/>
          </a:xfrm>
          <a:prstGeom prst="rect">
            <a:avLst/>
          </a:prstGeom>
          <a:noFill/>
        </p:spPr>
      </p:pic>
      <p:sp>
        <p:nvSpPr>
          <p:cNvPr id="9" name="4-конечная звезда 8"/>
          <p:cNvSpPr/>
          <p:nvPr/>
        </p:nvSpPr>
        <p:spPr>
          <a:xfrm>
            <a:off x="4572000" y="5517232"/>
            <a:ext cx="914400" cy="134076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8172400" y="90872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899592" y="47667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1 января- праздник цветов</a:t>
            </a:r>
            <a:endParaRPr lang="ru-RU" dirty="0"/>
          </a:p>
        </p:txBody>
      </p:sp>
      <p:pic>
        <p:nvPicPr>
          <p:cNvPr id="3" name="Рисунок 2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44824"/>
            <a:ext cx="2664296" cy="2376264"/>
          </a:xfrm>
          <a:prstGeom prst="rect">
            <a:avLst/>
          </a:prstGeom>
        </p:spPr>
      </p:pic>
      <p:pic>
        <p:nvPicPr>
          <p:cNvPr id="4" name="Рисунок 3" descr="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636912"/>
            <a:ext cx="2664296" cy="2664296"/>
          </a:xfrm>
          <a:prstGeom prst="rect">
            <a:avLst/>
          </a:prstGeom>
        </p:spPr>
      </p:pic>
      <p:pic>
        <p:nvPicPr>
          <p:cNvPr id="6" name="Рисунок 5" descr="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509120"/>
            <a:ext cx="2736304" cy="2060848"/>
          </a:xfrm>
          <a:prstGeom prst="rect">
            <a:avLst/>
          </a:prstGeom>
        </p:spPr>
      </p:pic>
      <p:pic>
        <p:nvPicPr>
          <p:cNvPr id="3074" name="Picture 2" descr="C:\Users\Ольга\Downloads\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916832"/>
            <a:ext cx="2592288" cy="2376264"/>
          </a:xfrm>
          <a:prstGeom prst="rect">
            <a:avLst/>
          </a:prstGeom>
          <a:noFill/>
        </p:spPr>
      </p:pic>
      <p:pic>
        <p:nvPicPr>
          <p:cNvPr id="2050" name="Picture 2" descr="C:\Users\Ольга\Desktop\5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4533900"/>
            <a:ext cx="2736304" cy="2063452"/>
          </a:xfrm>
          <a:prstGeom prst="rect">
            <a:avLst/>
          </a:prstGeom>
          <a:noFill/>
        </p:spPr>
      </p:pic>
      <p:sp>
        <p:nvSpPr>
          <p:cNvPr id="8" name="4-конечная звезда 7"/>
          <p:cNvSpPr/>
          <p:nvPr/>
        </p:nvSpPr>
        <p:spPr>
          <a:xfrm>
            <a:off x="8316416" y="69269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2843808" y="0"/>
            <a:ext cx="914400" cy="10527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4283968" y="5661248"/>
            <a:ext cx="914400" cy="119675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Парад </a:t>
            </a:r>
            <a:r>
              <a:rPr lang="ru-RU" dirty="0" smtClean="0"/>
              <a:t>клоунов</a:t>
            </a:r>
            <a:endParaRPr lang="ru-RU" dirty="0"/>
          </a:p>
        </p:txBody>
      </p:sp>
      <p:pic>
        <p:nvPicPr>
          <p:cNvPr id="1026" name="Picture 2" descr="C:\Users\Ольга\Desktop\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3528392" cy="2952328"/>
          </a:xfrm>
          <a:prstGeom prst="rect">
            <a:avLst/>
          </a:prstGeom>
          <a:noFill/>
        </p:spPr>
      </p:pic>
      <p:pic>
        <p:nvPicPr>
          <p:cNvPr id="1027" name="Picture 3" descr="C:\Users\Ольга\Desktop\7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44824"/>
            <a:ext cx="3528392" cy="2808312"/>
          </a:xfrm>
          <a:prstGeom prst="rect">
            <a:avLst/>
          </a:prstGeom>
          <a:noFill/>
        </p:spPr>
      </p:pic>
      <p:pic>
        <p:nvPicPr>
          <p:cNvPr id="1028" name="Picture 4" descr="C:\Users\Ольга\Desktop\6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653136"/>
            <a:ext cx="2880320" cy="2204864"/>
          </a:xfrm>
          <a:prstGeom prst="rect">
            <a:avLst/>
          </a:prstGeom>
          <a:noFill/>
        </p:spPr>
      </p:pic>
      <p:sp>
        <p:nvSpPr>
          <p:cNvPr id="6" name="4-конечная звезда 5"/>
          <p:cNvSpPr/>
          <p:nvPr/>
        </p:nvSpPr>
        <p:spPr>
          <a:xfrm>
            <a:off x="8172400" y="90872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1403648" y="573325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7596336" y="580526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льга\Desktop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6039"/>
            <a:ext cx="2952328" cy="2598049"/>
          </a:xfrm>
          <a:prstGeom prst="rect">
            <a:avLst/>
          </a:prstGeom>
          <a:noFill/>
        </p:spPr>
      </p:pic>
      <p:pic>
        <p:nvPicPr>
          <p:cNvPr id="1027" name="Picture 3" descr="C:\Users\Ольга\Desktop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780928"/>
            <a:ext cx="3461185" cy="2520280"/>
          </a:xfrm>
          <a:prstGeom prst="rect">
            <a:avLst/>
          </a:prstGeom>
          <a:noFill/>
        </p:spPr>
      </p:pic>
      <p:sp>
        <p:nvSpPr>
          <p:cNvPr id="5" name="4-конечная звезда 4"/>
          <p:cNvSpPr/>
          <p:nvPr/>
        </p:nvSpPr>
        <p:spPr>
          <a:xfrm>
            <a:off x="827584" y="59436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7812360" y="141277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1907704" y="1196752"/>
            <a:ext cx="698376" cy="129614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Ольга\Desktop\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57832"/>
            <a:ext cx="2808312" cy="250016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Спасибо за внимание  </a:t>
            </a:r>
            <a:endParaRPr lang="ru-RU" sz="6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4-конечная звезда 2"/>
          <p:cNvSpPr/>
          <p:nvPr/>
        </p:nvSpPr>
        <p:spPr>
          <a:xfrm>
            <a:off x="755576" y="501317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4-конечная звезда 3"/>
          <p:cNvSpPr/>
          <p:nvPr/>
        </p:nvSpPr>
        <p:spPr>
          <a:xfrm>
            <a:off x="6876256" y="227687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6156176" y="551723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971600" y="270892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3851920" y="544522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C:\Users\Ольга\Desktop\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0764" y="2132856"/>
            <a:ext cx="3554166" cy="288031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Ольга\Downloads\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7920880" cy="4941168"/>
          </a:xfrm>
          <a:prstGeom prst="rect">
            <a:avLst/>
          </a:prstGeom>
          <a:noFill/>
        </p:spPr>
      </p:pic>
      <p:sp>
        <p:nvSpPr>
          <p:cNvPr id="5" name="4-конечная звезда 4"/>
          <p:cNvSpPr/>
          <p:nvPr/>
        </p:nvSpPr>
        <p:spPr>
          <a:xfrm>
            <a:off x="7020272" y="620688"/>
            <a:ext cx="1224136" cy="1052736"/>
          </a:xfrm>
          <a:prstGeom prst="star4">
            <a:avLst>
              <a:gd name="adj" fmla="val 101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4067944" y="40466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1115616" y="692696"/>
            <a:ext cx="1418456" cy="141845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Ольга\Desktop\фон\2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09120"/>
            <a:ext cx="2339752" cy="23488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Американский Дед Мороз-</a:t>
            </a:r>
            <a:br>
              <a:rPr lang="ru-RU" dirty="0" smtClean="0"/>
            </a:br>
            <a:r>
              <a:rPr lang="ru-RU" dirty="0" smtClean="0"/>
              <a:t>                        Санта Клаус </a:t>
            </a:r>
            <a:endParaRPr lang="ru-RU" dirty="0"/>
          </a:p>
        </p:txBody>
      </p:sp>
      <p:pic>
        <p:nvPicPr>
          <p:cNvPr id="1026" name="Picture 2" descr="C:\Users\Ольга\Downloads\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365104"/>
            <a:ext cx="3456384" cy="2492896"/>
          </a:xfrm>
          <a:prstGeom prst="rect">
            <a:avLst/>
          </a:prstGeom>
          <a:noFill/>
        </p:spPr>
      </p:pic>
      <p:pic>
        <p:nvPicPr>
          <p:cNvPr id="1028" name="Picture 4" descr="C:\Users\Ольга\Downloads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2376264" cy="2592288"/>
          </a:xfrm>
          <a:prstGeom prst="rect">
            <a:avLst/>
          </a:prstGeom>
          <a:noFill/>
        </p:spPr>
      </p:pic>
      <p:pic>
        <p:nvPicPr>
          <p:cNvPr id="1029" name="Picture 5" descr="C:\Users\Ольга\Downloads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916832"/>
            <a:ext cx="2304256" cy="2520280"/>
          </a:xfrm>
          <a:prstGeom prst="rect">
            <a:avLst/>
          </a:prstGeom>
          <a:noFill/>
        </p:spPr>
      </p:pic>
      <p:sp>
        <p:nvSpPr>
          <p:cNvPr id="7" name="4-конечная звезда 6"/>
          <p:cNvSpPr/>
          <p:nvPr/>
        </p:nvSpPr>
        <p:spPr>
          <a:xfrm>
            <a:off x="1331640" y="558924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6876256" y="4869160"/>
            <a:ext cx="1152128" cy="136815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1403648" y="620688"/>
            <a:ext cx="914400" cy="11521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Ольга\Desktop\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1556791"/>
            <a:ext cx="3384376" cy="256027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Ольга\Downloads\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140968"/>
            <a:ext cx="3960440" cy="3717032"/>
          </a:xfrm>
          <a:prstGeom prst="rect">
            <a:avLst/>
          </a:prstGeom>
          <a:noFill/>
        </p:spPr>
      </p:pic>
      <p:pic>
        <p:nvPicPr>
          <p:cNvPr id="1026" name="Picture 2" descr="C:\Users\Ольга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0"/>
            <a:ext cx="4032448" cy="2900090"/>
          </a:xfrm>
          <a:prstGeom prst="rect">
            <a:avLst/>
          </a:prstGeom>
          <a:noFill/>
        </p:spPr>
      </p:pic>
      <p:sp>
        <p:nvSpPr>
          <p:cNvPr id="4" name="4-конечная звезда 3"/>
          <p:cNvSpPr/>
          <p:nvPr/>
        </p:nvSpPr>
        <p:spPr>
          <a:xfrm>
            <a:off x="1115616" y="299695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7884368" y="177281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7668344" y="537321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3058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Символ чистоты , доброты и         светлого будущего  </a:t>
            </a:r>
            <a:endParaRPr lang="ru-RU" dirty="0"/>
          </a:p>
        </p:txBody>
      </p:sp>
      <p:pic>
        <p:nvPicPr>
          <p:cNvPr id="3077" name="Picture 5" descr="C:\Users\Ольга\Downloads\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780928"/>
            <a:ext cx="3240360" cy="2232248"/>
          </a:xfrm>
          <a:prstGeom prst="rect">
            <a:avLst/>
          </a:prstGeom>
          <a:noFill/>
        </p:spPr>
      </p:pic>
      <p:pic>
        <p:nvPicPr>
          <p:cNvPr id="3078" name="Picture 6" descr="C:\Users\Ольга\Downloads\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2856"/>
            <a:ext cx="2843808" cy="2232248"/>
          </a:xfrm>
          <a:prstGeom prst="rect">
            <a:avLst/>
          </a:prstGeom>
          <a:noFill/>
        </p:spPr>
      </p:pic>
      <p:sp>
        <p:nvSpPr>
          <p:cNvPr id="7" name="4-конечная звезда 6"/>
          <p:cNvSpPr/>
          <p:nvPr/>
        </p:nvSpPr>
        <p:spPr>
          <a:xfrm>
            <a:off x="7596336" y="220486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1259632" y="566124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5076056" y="5877272"/>
            <a:ext cx="1224136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Ольга\Desktop\фон\1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501008"/>
            <a:ext cx="3695700" cy="36766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    </a:t>
            </a:r>
            <a:r>
              <a:rPr lang="ru-RU" dirty="0" smtClean="0"/>
              <a:t>Новогодняя красавица</a:t>
            </a:r>
            <a:endParaRPr lang="ru-RU" dirty="0"/>
          </a:p>
        </p:txBody>
      </p:sp>
      <p:pic>
        <p:nvPicPr>
          <p:cNvPr id="2050" name="Picture 2" descr="C:\Users\Ольга\Downloads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3960440" cy="3528392"/>
          </a:xfrm>
          <a:prstGeom prst="rect">
            <a:avLst/>
          </a:prstGeom>
          <a:noFill/>
        </p:spPr>
      </p:pic>
      <p:pic>
        <p:nvPicPr>
          <p:cNvPr id="2052" name="Picture 4" descr="C:\Users\Ольга\Downloads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060848"/>
            <a:ext cx="3312368" cy="2160240"/>
          </a:xfrm>
          <a:prstGeom prst="rect">
            <a:avLst/>
          </a:prstGeom>
          <a:noFill/>
        </p:spPr>
      </p:pic>
      <p:pic>
        <p:nvPicPr>
          <p:cNvPr id="6" name="Picture 3" descr="C:\Users\Ольга\Downloads\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581128"/>
            <a:ext cx="3312368" cy="2276872"/>
          </a:xfrm>
          <a:prstGeom prst="rect">
            <a:avLst/>
          </a:prstGeom>
          <a:noFill/>
        </p:spPr>
      </p:pic>
      <p:sp>
        <p:nvSpPr>
          <p:cNvPr id="8" name="4-конечная звезда 7"/>
          <p:cNvSpPr/>
          <p:nvPr/>
        </p:nvSpPr>
        <p:spPr>
          <a:xfrm>
            <a:off x="539552" y="5373216"/>
            <a:ext cx="1080120" cy="1080120"/>
          </a:xfrm>
          <a:prstGeom prst="star4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7956376" y="4149080"/>
            <a:ext cx="936104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3131840" y="5373216"/>
            <a:ext cx="1512168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Подарки  на новый год</a:t>
            </a:r>
            <a:endParaRPr lang="ru-RU" dirty="0"/>
          </a:p>
        </p:txBody>
      </p:sp>
      <p:pic>
        <p:nvPicPr>
          <p:cNvPr id="3" name="Picture 8" descr="C:\Users\Ольга\Downloads\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04864"/>
            <a:ext cx="2304256" cy="2220838"/>
          </a:xfrm>
          <a:prstGeom prst="rect">
            <a:avLst/>
          </a:prstGeom>
          <a:noFill/>
        </p:spPr>
      </p:pic>
      <p:pic>
        <p:nvPicPr>
          <p:cNvPr id="5124" name="Picture 4" descr="C:\Users\Ольга\Downloads\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581128"/>
            <a:ext cx="3456384" cy="2276872"/>
          </a:xfrm>
          <a:prstGeom prst="rect">
            <a:avLst/>
          </a:prstGeom>
          <a:noFill/>
        </p:spPr>
      </p:pic>
      <p:pic>
        <p:nvPicPr>
          <p:cNvPr id="5125" name="Picture 5" descr="C:\Users\Ольга\Downloads\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581128"/>
            <a:ext cx="3384376" cy="2276872"/>
          </a:xfrm>
          <a:prstGeom prst="rect">
            <a:avLst/>
          </a:prstGeom>
          <a:noFill/>
        </p:spPr>
      </p:pic>
      <p:pic>
        <p:nvPicPr>
          <p:cNvPr id="5126" name="Picture 6" descr="C:\Users\Ольга\Downloads\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2163830"/>
            <a:ext cx="2232248" cy="2138353"/>
          </a:xfrm>
          <a:prstGeom prst="rect">
            <a:avLst/>
          </a:prstGeom>
          <a:noFill/>
        </p:spPr>
      </p:pic>
      <p:sp>
        <p:nvSpPr>
          <p:cNvPr id="7" name="4-конечная звезда 6"/>
          <p:cNvSpPr/>
          <p:nvPr/>
        </p:nvSpPr>
        <p:spPr>
          <a:xfrm>
            <a:off x="395536" y="2276872"/>
            <a:ext cx="936104" cy="136815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7812360" y="292494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7812360" y="620688"/>
            <a:ext cx="1008112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esktop\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08720"/>
            <a:ext cx="6264696" cy="4608512"/>
          </a:xfrm>
          <a:prstGeom prst="rect">
            <a:avLst/>
          </a:prstGeom>
          <a:noFill/>
        </p:spPr>
      </p:pic>
      <p:sp>
        <p:nvSpPr>
          <p:cNvPr id="3" name="4-конечная звезда 2"/>
          <p:cNvSpPr/>
          <p:nvPr/>
        </p:nvSpPr>
        <p:spPr>
          <a:xfrm>
            <a:off x="7869560" y="1772816"/>
            <a:ext cx="127444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4-конечная звезда 3"/>
          <p:cNvSpPr/>
          <p:nvPr/>
        </p:nvSpPr>
        <p:spPr>
          <a:xfrm>
            <a:off x="7740352" y="5157192"/>
            <a:ext cx="1080120" cy="170080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0" y="404664"/>
            <a:ext cx="1080120" cy="119675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Ольга\Desktop\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43500"/>
            <a:ext cx="276225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30" name="Picture 10" descr="C:\Users\Ольга\Downloads\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916832"/>
            <a:ext cx="2843808" cy="2448272"/>
          </a:xfrm>
          <a:prstGeom prst="rect">
            <a:avLst/>
          </a:prstGeom>
          <a:noFill/>
        </p:spPr>
      </p:pic>
      <p:pic>
        <p:nvPicPr>
          <p:cNvPr id="5131" name="Picture 11" descr="C:\Users\Ольга\Downloads\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69768"/>
            <a:ext cx="2627784" cy="2088232"/>
          </a:xfrm>
          <a:prstGeom prst="rect">
            <a:avLst/>
          </a:prstGeom>
          <a:noFill/>
        </p:spPr>
      </p:pic>
      <p:pic>
        <p:nvPicPr>
          <p:cNvPr id="5132" name="Picture 12" descr="C:\Users\Ольга\Downloads\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564904"/>
            <a:ext cx="2843808" cy="3240360"/>
          </a:xfrm>
          <a:prstGeom prst="rect">
            <a:avLst/>
          </a:prstGeom>
          <a:noFill/>
        </p:spPr>
      </p:pic>
      <p:pic>
        <p:nvPicPr>
          <p:cNvPr id="6146" name="Picture 2" descr="C:\Users\Ольга\Downloads\6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060848"/>
            <a:ext cx="3131840" cy="2088232"/>
          </a:xfrm>
          <a:prstGeom prst="rect">
            <a:avLst/>
          </a:prstGeom>
          <a:noFill/>
        </p:spPr>
      </p:pic>
      <p:sp>
        <p:nvSpPr>
          <p:cNvPr id="7" name="4-конечная звезда 6"/>
          <p:cNvSpPr/>
          <p:nvPr/>
        </p:nvSpPr>
        <p:spPr>
          <a:xfrm>
            <a:off x="7164288" y="52292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7380312" y="105273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2555776" y="119675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298</TotalTime>
  <Words>68</Words>
  <Application>Microsoft Office PowerPoint</Application>
  <PresentationFormat>Экран (4:3)</PresentationFormat>
  <Paragraphs>11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КАК ВСТРЕЧАЮТ НОВЫЙ     ГОД В  АМЕРИКЕ. Работу выполнили ученики 3 класса МОУ «СОШ» п .Подтыбок :Бурдь Д.,Королева В.,Филиппова М.,Пименова А.</vt:lpstr>
      <vt:lpstr>Слайд 2</vt:lpstr>
      <vt:lpstr>        Американский Дед Мороз-                         Санта Клаус </vt:lpstr>
      <vt:lpstr>Слайд 4</vt:lpstr>
      <vt:lpstr>   Символ чистоты , доброты и         светлого будущего  </vt:lpstr>
      <vt:lpstr>     Новогодняя красавица</vt:lpstr>
      <vt:lpstr>        Подарки  на новый год</vt:lpstr>
      <vt:lpstr>Слайд 8</vt:lpstr>
      <vt:lpstr>Слайд 9</vt:lpstr>
      <vt:lpstr>       Новогоднее угощение </vt:lpstr>
      <vt:lpstr>    1 января- праздник цветов</vt:lpstr>
      <vt:lpstr>Парад клоунов</vt:lpstr>
      <vt:lpstr>Слайд 13</vt:lpstr>
      <vt:lpstr>Спасибо за внимание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ВСТРЕЧАЮТ НОВЫЙ  ГОД В  АМЕРИКЕ</dc:title>
  <dc:creator>Ольга</dc:creator>
  <cp:lastModifiedBy>Ольга</cp:lastModifiedBy>
  <cp:revision>40</cp:revision>
  <dcterms:created xsi:type="dcterms:W3CDTF">2012-12-04T15:28:59Z</dcterms:created>
  <dcterms:modified xsi:type="dcterms:W3CDTF">2013-03-03T10:09:52Z</dcterms:modified>
</cp:coreProperties>
</file>