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3" r:id="rId4"/>
    <p:sldId id="264" r:id="rId5"/>
    <p:sldId id="265" r:id="rId6"/>
    <p:sldId id="266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6A9F1B8-9832-40D2-BC41-97BAC4336F7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F8A5EBB-F7F7-4E48-9CBE-3B53749AF0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/>
              <a:t>Я кулинар</a:t>
            </a:r>
            <a:endParaRPr lang="ru-RU" sz="6600" b="1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43200" y="4929198"/>
            <a:ext cx="6400800" cy="1473200"/>
          </a:xfrm>
        </p:spPr>
        <p:txBody>
          <a:bodyPr/>
          <a:lstStyle/>
          <a:p>
            <a:r>
              <a:rPr lang="ru-RU" dirty="0" smtClean="0">
                <a:solidFill>
                  <a:srgbClr val="333399"/>
                </a:solidFill>
                <a:latin typeface="Calibri"/>
                <a:ea typeface="Calibri"/>
                <a:cs typeface="Times New Roman"/>
              </a:rPr>
              <a:t>4160, </a:t>
            </a:r>
            <a:r>
              <a:rPr lang="ru-RU" dirty="0" err="1" smtClean="0">
                <a:solidFill>
                  <a:srgbClr val="333399"/>
                </a:solidFill>
                <a:latin typeface="Calibri"/>
                <a:ea typeface="Calibri"/>
                <a:cs typeface="Times New Roman"/>
              </a:rPr>
              <a:t>Шелепанова</a:t>
            </a:r>
            <a:r>
              <a:rPr lang="ru-RU" dirty="0" smtClean="0">
                <a:solidFill>
                  <a:srgbClr val="333399"/>
                </a:solidFill>
                <a:latin typeface="Calibri"/>
                <a:ea typeface="Calibri"/>
                <a:cs typeface="Times New Roman"/>
              </a:rPr>
              <a:t> Ксения, ГБОУ «Школа № 123», г. Санкт-Петербург, 8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5706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799"/>
            <a:ext cx="4571998" cy="6850402"/>
          </a:xfr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44008" y="714356"/>
            <a:ext cx="4248472" cy="44291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Вот и готовы наши бутерброды!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072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5357826"/>
            <a:ext cx="7772400" cy="1143008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Bon appétit!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2423600"/>
          </a:xfrm>
        </p:spPr>
        <p:txBody>
          <a:bodyPr>
            <a:normAutofit/>
          </a:bodyPr>
          <a:lstStyle/>
          <a:p>
            <a:r>
              <a:rPr lang="ru-RU" sz="9600" dirty="0" smtClean="0">
                <a:sym typeface="Wingdings" pitchFamily="2" charset="2"/>
              </a:rPr>
              <a:t></a:t>
            </a:r>
            <a:endParaRPr lang="ru-RU" sz="9600" dirty="0"/>
          </a:p>
        </p:txBody>
      </p:sp>
      <p:pic>
        <p:nvPicPr>
          <p:cNvPr id="5122" name="Picture 2" descr="C:\Users\u\Desktop\Олимпиада\DSC0178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55576" y="476672"/>
            <a:ext cx="7480728" cy="50006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5679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«Весна идёт!»</a:t>
            </a:r>
            <a:endParaRPr lang="ru-RU" sz="6600" b="1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428860" y="4214818"/>
            <a:ext cx="6400800" cy="1473200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Рыбные бутерброды – «АРОТ ВЕСНЫ»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xmlns="" val="3185706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6"/>
            <a:ext cx="3812645" cy="51620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Весна в Санкт-Петербург приходит вместе с маленькой, </a:t>
            </a:r>
            <a:r>
              <a:rPr lang="ru-RU" sz="3200" b="1" u="sng" dirty="0" smtClean="0"/>
              <a:t>пахнущей свежими огурцами, </a:t>
            </a:r>
            <a:r>
              <a:rPr lang="ru-RU" sz="3200" b="1" dirty="0" smtClean="0"/>
              <a:t>рыбкой корюшкой. Её ароматом пропитывается весь город.</a:t>
            </a:r>
            <a:endParaRPr lang="ru-RU" sz="3200" b="1" dirty="0"/>
          </a:p>
        </p:txBody>
      </p:sp>
      <p:pic>
        <p:nvPicPr>
          <p:cNvPr id="1026" name="Picture 2" descr="C:\Users\u\Desktop\корюка\risunok_koryushk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300" r="4300"/>
          <a:stretch>
            <a:fillRect/>
          </a:stretch>
        </p:blipFill>
        <p:spPr bwMode="auto">
          <a:xfrm>
            <a:off x="138172" y="1142984"/>
            <a:ext cx="4576704" cy="37552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661706"/>
          </a:xfrm>
        </p:spPr>
        <p:txBody>
          <a:bodyPr/>
          <a:lstStyle/>
          <a:p>
            <a:pPr algn="ctr"/>
            <a:r>
              <a:rPr lang="ru-RU" b="1" dirty="0" smtClean="0"/>
              <a:t>Жители Санкт-Петербурга любят корюшку жареную, копченую, вяленую  и вареную.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4143380"/>
            <a:ext cx="3818467" cy="20002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u\Desktop\корюка\1885-290x29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8971" b="8971"/>
          <a:stretch>
            <a:fillRect/>
          </a:stretch>
        </p:blipFill>
        <p:spPr bwMode="auto">
          <a:xfrm>
            <a:off x="500034" y="642917"/>
            <a:ext cx="3214710" cy="2461863"/>
          </a:xfrm>
          <a:prstGeom prst="rect">
            <a:avLst/>
          </a:prstGeom>
          <a:noFill/>
        </p:spPr>
      </p:pic>
      <p:pic>
        <p:nvPicPr>
          <p:cNvPr id="2052" name="Picture 4" descr="C:\Users\u\Desktop\корюка\kor_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333809"/>
            <a:ext cx="3952876" cy="2633604"/>
          </a:xfrm>
          <a:prstGeom prst="rect">
            <a:avLst/>
          </a:prstGeom>
          <a:noFill/>
        </p:spPr>
      </p:pic>
      <p:pic>
        <p:nvPicPr>
          <p:cNvPr id="2053" name="Picture 5" descr="C:\Users\u\Desktop\корюка\c0e68752681737fa0bed668ee36cb6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357562"/>
            <a:ext cx="2833694" cy="2833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323320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Каждую весну город встречает праздником корюшки, который проходит на </a:t>
            </a:r>
            <a:r>
              <a:rPr lang="ru-RU" b="1" dirty="0" err="1" smtClean="0"/>
              <a:t>терретории</a:t>
            </a:r>
            <a:r>
              <a:rPr lang="ru-RU" b="1" dirty="0" smtClean="0"/>
              <a:t> Петропавловской крепости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4000504"/>
            <a:ext cx="3818467" cy="22860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u\Desktop\корюка\1xf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267" r="4267"/>
          <a:stretch>
            <a:fillRect/>
          </a:stretch>
        </p:blipFill>
        <p:spPr bwMode="auto">
          <a:xfrm>
            <a:off x="571472" y="357166"/>
            <a:ext cx="3566160" cy="2926080"/>
          </a:xfrm>
          <a:prstGeom prst="rect">
            <a:avLst/>
          </a:prstGeom>
          <a:noFill/>
        </p:spPr>
      </p:pic>
      <p:pic>
        <p:nvPicPr>
          <p:cNvPr id="3076" name="Picture 4" descr="C:\Users\u\Desktop\корюка\229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571876"/>
            <a:ext cx="3593013" cy="2755026"/>
          </a:xfrm>
          <a:prstGeom prst="rect">
            <a:avLst/>
          </a:prstGeom>
          <a:noFill/>
        </p:spPr>
      </p:pic>
      <p:pic>
        <p:nvPicPr>
          <p:cNvPr id="3077" name="Picture 5" descr="C:\Users\u\Desktop\корюка\14-14-05-2011-korushka-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0846" y="3571876"/>
            <a:ext cx="4068787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6"/>
            <a:ext cx="3812645" cy="337608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Весь город веселится и ест корюшку.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4071942"/>
            <a:ext cx="3818467" cy="11350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C:\Users\u\Desktop\корюка\14-15-05-2011-korushka-7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2626" b="22626"/>
          <a:stretch>
            <a:fillRect/>
          </a:stretch>
        </p:blipFill>
        <p:spPr bwMode="auto">
          <a:xfrm>
            <a:off x="285720" y="1357298"/>
            <a:ext cx="4509953" cy="3700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Для сервировки стола к завтраку, нам понадобилось :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Большое блюдо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Чаша с блюдцем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Нож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Вилка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Салфетка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Сервировка стола.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7649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Для приготовления блюда, нам понадобилось 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Корюшка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Зеленый салат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Лимон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Майонезный соус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Петрушка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Помидоры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Ингредиенты.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9158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4680520" cy="908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Ход приготовления.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4044" y="1196752"/>
            <a:ext cx="4519488" cy="301299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4057" y="980728"/>
            <a:ext cx="4752529" cy="3168352"/>
          </a:xfr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3761656"/>
            <a:ext cx="4644517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1132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</TotalTime>
  <Words>133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Я кулинар</vt:lpstr>
      <vt:lpstr>«Весна идёт!»</vt:lpstr>
      <vt:lpstr>Весна в Санкт-Петербург приходит вместе с маленькой, пахнущей свежими огурцами, рыбкой корюшкой. Её ароматом пропитывается весь город.</vt:lpstr>
      <vt:lpstr>Жители Санкт-Петербурга любят корюшку жареную, копченую, вяленую  и вареную.</vt:lpstr>
      <vt:lpstr>Каждую весну город встречает праздником корюшки, который проходит на терретории Петропавловской крепости</vt:lpstr>
      <vt:lpstr>Весь город веселится и ест корюшку.</vt:lpstr>
      <vt:lpstr>Сервировка стола.</vt:lpstr>
      <vt:lpstr>Ингредиенты.</vt:lpstr>
      <vt:lpstr>Ход приготовления.</vt:lpstr>
      <vt:lpstr>Вот и готовы наши бутерброды! </vt:lpstr>
      <vt:lpstr>Bon appétit!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Корюшка.</dc:title>
  <dc:creator>KSENON</dc:creator>
  <cp:lastModifiedBy>Wervelwind</cp:lastModifiedBy>
  <cp:revision>13</cp:revision>
  <dcterms:created xsi:type="dcterms:W3CDTF">2013-02-07T17:51:38Z</dcterms:created>
  <dcterms:modified xsi:type="dcterms:W3CDTF">2013-02-09T14:21:37Z</dcterms:modified>
</cp:coreProperties>
</file>