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sldIdLst>
    <p:sldId id="277" r:id="rId2"/>
    <p:sldId id="258" r:id="rId3"/>
    <p:sldId id="259" r:id="rId4"/>
    <p:sldId id="260" r:id="rId5"/>
    <p:sldId id="262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3717925"/>
            <a:ext cx="8207375" cy="108267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940300"/>
            <a:ext cx="8212138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AC95A-7964-44B1-B07B-122D539F6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5CDC5-87D6-46D3-B85E-E96461EA7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717A0-57DF-45CB-B154-B297DABCC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68A07-A5C7-437E-A117-3C7CBB860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29C8-C22B-4183-BA3A-C85A894573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282C8-4C3E-4114-9A2D-208EF2BBF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9C638-2695-4AE4-8966-6225799A8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D05DD-E772-42C3-B59E-37CED864F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55D3B-81ED-45BF-B02E-6D02EBA4B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17114-D13A-451A-8442-F052624E3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C8136-3CCD-4410-ACAE-EB2287DA6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3A3B-81AE-48F3-8F59-30AD61D10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341FA4CF-F595-4541-BA06-4CD86AFCA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SimSun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428625" y="1357313"/>
            <a:ext cx="8207375" cy="15001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6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Я КУЛИНАР!</a:t>
            </a:r>
          </a:p>
        </p:txBody>
      </p:sp>
      <p:sp>
        <p:nvSpPr>
          <p:cNvPr id="307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14500" y="4940300"/>
            <a:ext cx="6967538" cy="1560513"/>
          </a:xfrm>
        </p:spPr>
        <p:txBody>
          <a:bodyPr/>
          <a:lstStyle/>
          <a:p>
            <a:pPr algn="ctr" eaLnBrk="1" hangingPunct="1"/>
            <a:r>
              <a:rPr lang="ru-RU" smtClean="0"/>
              <a:t>4162, Фомченко Алина, ГБОУ «Школа №123», г. Санкт-Петербург, 7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809625"/>
          </a:xfrm>
        </p:spPr>
        <p:txBody>
          <a:bodyPr/>
          <a:lstStyle/>
          <a:p>
            <a:pPr algn="ctr" eaLnBrk="1" hangingPunct="1"/>
            <a:r>
              <a:rPr lang="ru-RU" altLang="en-US" sz="3200" b="1" i="1" smtClean="0"/>
              <a:t>Режем яйца пополам.</a:t>
            </a:r>
          </a:p>
        </p:txBody>
      </p:sp>
      <p:pic>
        <p:nvPicPr>
          <p:cNvPr id="12291" name="Picture 3" descr="Изображение 022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592" y="1174750"/>
            <a:ext cx="6599228" cy="4953000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en-US" sz="3200" b="1" i="1" smtClean="0"/>
              <a:t>Режем зелень.</a:t>
            </a:r>
          </a:p>
        </p:txBody>
      </p:sp>
      <p:pic>
        <p:nvPicPr>
          <p:cNvPr id="13315" name="Picture 3" descr="Изображение 02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592" y="1174750"/>
            <a:ext cx="6599228" cy="49530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524000"/>
          </a:xfrm>
        </p:spPr>
        <p:txBody>
          <a:bodyPr/>
          <a:lstStyle/>
          <a:p>
            <a:pPr algn="ctr" eaLnBrk="1" hangingPunct="1"/>
            <a:r>
              <a:rPr lang="ru-RU" altLang="en-US" sz="3200" b="1" i="1" smtClean="0"/>
              <a:t>Гвоздички вставляем в места, там где будут находиться глаза у будущих ежей</a:t>
            </a:r>
            <a:r>
              <a:rPr lang="ru-RU" altLang="en-US" sz="3200" smtClean="0"/>
              <a:t>.</a:t>
            </a:r>
          </a:p>
        </p:txBody>
      </p:sp>
      <p:pic>
        <p:nvPicPr>
          <p:cNvPr id="14339" name="Picture 3" descr="Изображение 031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4942" y="1928813"/>
            <a:ext cx="6584278" cy="4627562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en-US" sz="3200" b="1" i="1" smtClean="0"/>
              <a:t>Кладем яйца на хлебцы.</a:t>
            </a:r>
          </a:p>
        </p:txBody>
      </p:sp>
      <p:pic>
        <p:nvPicPr>
          <p:cNvPr id="15363" name="Picture 3" descr="Изображение 032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592" y="1174750"/>
            <a:ext cx="6599228" cy="495300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09688"/>
          </a:xfrm>
        </p:spPr>
        <p:txBody>
          <a:bodyPr/>
          <a:lstStyle/>
          <a:p>
            <a:pPr algn="ctr" eaLnBrk="1" hangingPunct="1"/>
            <a:r>
              <a:rPr lang="ru-RU" altLang="en-US" sz="3200" b="1" i="1" smtClean="0"/>
              <a:t>Соединяем все ингредиенты в единое целое и получаем "Весеннего ёжика"!</a:t>
            </a:r>
          </a:p>
        </p:txBody>
      </p:sp>
      <p:pic>
        <p:nvPicPr>
          <p:cNvPr id="16387" name="Picture 3" descr="Изображение 03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7467" y="1643063"/>
            <a:ext cx="6599228" cy="495300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809625"/>
          </a:xfrm>
        </p:spPr>
        <p:txBody>
          <a:bodyPr/>
          <a:lstStyle/>
          <a:p>
            <a:pPr algn="ctr" eaLnBrk="1" hangingPunct="1"/>
            <a:r>
              <a:rPr lang="ru-RU" altLang="en-US" sz="3200" b="1" i="1" smtClean="0"/>
              <a:t>           Приятного аппетита!!!</a:t>
            </a:r>
          </a:p>
        </p:txBody>
      </p:sp>
      <p:pic>
        <p:nvPicPr>
          <p:cNvPr id="17411" name="Picture 3" descr="Изображение 047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592" y="1174750"/>
            <a:ext cx="6599228" cy="495300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en-US" sz="3200" smtClean="0"/>
              <a:t>                        </a:t>
            </a:r>
            <a:r>
              <a:rPr lang="ru-RU" altLang="en-US" sz="32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"Я кулинар!"</a:t>
            </a:r>
            <a:endParaRPr lang="ru-RU" altLang="en-US" sz="3200" smtClean="0"/>
          </a:p>
        </p:txBody>
      </p:sp>
      <p:pic>
        <p:nvPicPr>
          <p:cNvPr id="4099" name="Picture 3" descr="Изображение 042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05025" y="837372"/>
            <a:ext cx="4997450" cy="5902393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smtClean="0"/>
              <a:t>                      </a:t>
            </a:r>
            <a:r>
              <a:rPr lang="ru-RU" altLang="en-US" i="1" smtClean="0"/>
              <a:t>"Весна идет!"</a:t>
            </a:r>
            <a:endParaRPr lang="ru-RU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214438"/>
            <a:ext cx="4324350" cy="4953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en-US" sz="2800" b="1" smtClean="0"/>
              <a:t>Я выбрала бутерброд "Весенние ёжики",</a:t>
            </a:r>
          </a:p>
          <a:p>
            <a:pPr algn="ctr" eaLnBrk="1" hangingPunct="1">
              <a:buFontTx/>
              <a:buNone/>
            </a:pPr>
            <a:r>
              <a:rPr lang="ru-RU" altLang="en-US" sz="2800" b="1" smtClean="0"/>
              <a:t>потому что, весной все ёжики </a:t>
            </a:r>
          </a:p>
          <a:p>
            <a:pPr algn="ctr" eaLnBrk="1" hangingPunct="1">
              <a:buFontTx/>
              <a:buNone/>
            </a:pPr>
            <a:r>
              <a:rPr lang="ru-RU" altLang="en-US" sz="2800" b="1" smtClean="0"/>
              <a:t>просыпаются.</a:t>
            </a:r>
          </a:p>
        </p:txBody>
      </p:sp>
      <p:pic>
        <p:nvPicPr>
          <p:cNvPr id="5124" name="Picture 4" descr="Изображение 039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6250" y="2623400"/>
            <a:ext cx="4575175" cy="3927362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81125"/>
          </a:xfrm>
        </p:spPr>
        <p:txBody>
          <a:bodyPr/>
          <a:lstStyle/>
          <a:p>
            <a:pPr algn="ctr" eaLnBrk="1" hangingPunct="1"/>
            <a:r>
              <a:rPr lang="ru-RU" altLang="en-US" smtClean="0"/>
              <a:t>        </a:t>
            </a:r>
            <a:r>
              <a:rPr lang="ru-RU" altLang="en-US" b="1" smtClean="0"/>
              <a:t>Что нужно для этого бутерброда?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8813"/>
            <a:ext cx="8229600" cy="4198937"/>
          </a:xfrm>
        </p:spPr>
        <p:txBody>
          <a:bodyPr/>
          <a:lstStyle/>
          <a:p>
            <a:pPr eaLnBrk="1" hangingPunct="1"/>
            <a:r>
              <a:rPr lang="ru-RU" altLang="en-US" b="1" smtClean="0"/>
              <a:t>Ржаной хлеб (4 куска)</a:t>
            </a:r>
          </a:p>
          <a:p>
            <a:pPr eaLnBrk="1" hangingPunct="1"/>
            <a:r>
              <a:rPr lang="ru-RU" altLang="en-US" b="1" smtClean="0"/>
              <a:t>Морковь (2 шт)</a:t>
            </a:r>
          </a:p>
          <a:p>
            <a:pPr eaLnBrk="1" hangingPunct="1"/>
            <a:r>
              <a:rPr lang="ru-RU" altLang="en-US" b="1" smtClean="0"/>
              <a:t>Яйца (2 шт)</a:t>
            </a:r>
          </a:p>
          <a:p>
            <a:pPr eaLnBrk="1" hangingPunct="1"/>
            <a:r>
              <a:rPr lang="ru-RU" altLang="en-US" b="1" smtClean="0"/>
              <a:t>Сливочное масло</a:t>
            </a:r>
          </a:p>
          <a:p>
            <a:pPr eaLnBrk="1" hangingPunct="1"/>
            <a:r>
              <a:rPr lang="ru-RU" altLang="en-US" b="1" smtClean="0"/>
              <a:t>Зелень (петрушка)</a:t>
            </a:r>
          </a:p>
          <a:p>
            <a:pPr eaLnBrk="1" hangingPunct="1"/>
            <a:r>
              <a:rPr lang="ru-RU" altLang="en-US" b="1" smtClean="0"/>
              <a:t>Гвоздика (12 шт)</a:t>
            </a:r>
          </a:p>
          <a:p>
            <a:pPr eaLnBrk="1" hangingPunct="1"/>
            <a:endParaRPr lang="ru-RU" altLang="en-US" smtClean="0"/>
          </a:p>
          <a:p>
            <a:pPr eaLnBrk="1" hangingPunct="1"/>
            <a:endParaRPr lang="ru-RU" alt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738188"/>
          </a:xfrm>
        </p:spPr>
        <p:txBody>
          <a:bodyPr/>
          <a:lstStyle/>
          <a:p>
            <a:pPr eaLnBrk="1" hangingPunct="1"/>
            <a:r>
              <a:rPr lang="ru-RU" altLang="en-US" b="1" i="1" smtClean="0"/>
              <a:t>Варим морковь до готовности.</a:t>
            </a:r>
          </a:p>
        </p:txBody>
      </p:sp>
      <p:pic>
        <p:nvPicPr>
          <p:cNvPr id="7171" name="Picture 3" descr="Изображение 00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592" y="1174750"/>
            <a:ext cx="6599228" cy="4953000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1238250"/>
          </a:xfrm>
        </p:spPr>
        <p:txBody>
          <a:bodyPr/>
          <a:lstStyle/>
          <a:p>
            <a:pPr algn="ctr" eaLnBrk="1" hangingPunct="1"/>
            <a:r>
              <a:rPr lang="ru-RU" altLang="en-US" sz="3200" b="1" i="1" smtClean="0"/>
              <a:t>Чистим отварные яйца.</a:t>
            </a:r>
          </a:p>
        </p:txBody>
      </p:sp>
      <p:pic>
        <p:nvPicPr>
          <p:cNvPr id="8195" name="Picture 3" descr="Изображение 00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7467" y="1571625"/>
            <a:ext cx="6599228" cy="4953000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881063"/>
          </a:xfrm>
        </p:spPr>
        <p:txBody>
          <a:bodyPr/>
          <a:lstStyle/>
          <a:p>
            <a:pPr algn="ctr" eaLnBrk="1" hangingPunct="1"/>
            <a:r>
              <a:rPr lang="ru-RU" altLang="en-US" sz="3200" b="1" i="1" smtClean="0"/>
              <a:t>Когда морковь сварилась чистим её.</a:t>
            </a:r>
          </a:p>
        </p:txBody>
      </p:sp>
      <p:pic>
        <p:nvPicPr>
          <p:cNvPr id="9219" name="Picture 3" descr="Изображение 010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592" y="1174750"/>
            <a:ext cx="6599228" cy="4953000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738188"/>
          </a:xfrm>
        </p:spPr>
        <p:txBody>
          <a:bodyPr/>
          <a:lstStyle/>
          <a:p>
            <a:pPr algn="ctr" eaLnBrk="1" hangingPunct="1"/>
            <a:r>
              <a:rPr lang="ru-RU" altLang="en-US" b="1" i="1" smtClean="0"/>
              <a:t>На хлеб намазываем масло.</a:t>
            </a:r>
          </a:p>
        </p:txBody>
      </p:sp>
      <p:pic>
        <p:nvPicPr>
          <p:cNvPr id="10243" name="Picture 3" descr="Изображение 01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592" y="1174750"/>
            <a:ext cx="6599228" cy="4953000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095375"/>
          </a:xfrm>
        </p:spPr>
        <p:txBody>
          <a:bodyPr/>
          <a:lstStyle/>
          <a:p>
            <a:pPr algn="ctr" eaLnBrk="1" hangingPunct="1"/>
            <a:r>
              <a:rPr lang="ru-RU" altLang="en-US" sz="3200" b="1" i="1" smtClean="0"/>
              <a:t>Режем морковь кольцами и вырезаем </a:t>
            </a:r>
            <a:br>
              <a:rPr lang="ru-RU" altLang="en-US" sz="3200" b="1" i="1" smtClean="0"/>
            </a:br>
            <a:r>
              <a:rPr lang="ru-RU" altLang="en-US" sz="3200" b="1" i="1" smtClean="0"/>
              <a:t>треугольники на концах.</a:t>
            </a:r>
          </a:p>
        </p:txBody>
      </p:sp>
      <p:pic>
        <p:nvPicPr>
          <p:cNvPr id="11267" name="Picture 3" descr="Изображение 021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6030" y="1571625"/>
            <a:ext cx="6599228" cy="4953000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157255221</TotalTime>
  <Pages>0</Pages>
  <Words>146</Words>
  <Characters>0</Characters>
  <Application>Microsoft Office PowerPoint</Application>
  <DocSecurity>0</DocSecurity>
  <PresentationFormat>Экран (4:3)</PresentationFormat>
  <Lines>0</Lines>
  <Paragraphs>25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SimSun</vt:lpstr>
      <vt:lpstr>Calibri</vt:lpstr>
      <vt:lpstr>Green Color</vt:lpstr>
      <vt:lpstr>Я КУЛИНАР!</vt:lpstr>
      <vt:lpstr>                        "Я кулинар!"</vt:lpstr>
      <vt:lpstr>                      "Весна идет!"</vt:lpstr>
      <vt:lpstr>        Что нужно для этого бутерброда?</vt:lpstr>
      <vt:lpstr>Варим морковь до готовности.</vt:lpstr>
      <vt:lpstr>Чистим отварные яйца.</vt:lpstr>
      <vt:lpstr>Когда морковь сварилась чистим её.</vt:lpstr>
      <vt:lpstr>На хлеб намазываем масло.</vt:lpstr>
      <vt:lpstr>Режем морковь кольцами и вырезаем  треугольники на концах.</vt:lpstr>
      <vt:lpstr>Режем яйца пополам.</vt:lpstr>
      <vt:lpstr>Режем зелень.</vt:lpstr>
      <vt:lpstr>Гвоздички вставляем в места, там где будут находиться глаза у будущих ежей.</vt:lpstr>
      <vt:lpstr>Кладем яйца на хлебцы.</vt:lpstr>
      <vt:lpstr>Соединяем все ингредиенты в единое целое и получаем "Весеннего ёжика"!</vt:lpstr>
      <vt:lpstr>           Приятного аппетита!!!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Wervelwind</cp:lastModifiedBy>
  <cp:revision>6</cp:revision>
  <cp:lastPrinted>1899-12-30T00:00:00Z</cp:lastPrinted>
  <dcterms:created xsi:type="dcterms:W3CDTF">2013-02-07T18:41:47Z</dcterms:created>
  <dcterms:modified xsi:type="dcterms:W3CDTF">2013-02-09T14:35:10Z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1033-8.1.0.3032</vt:lpwstr>
  </property>
</Properties>
</file>