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71" r:id="rId4"/>
    <p:sldId id="258" r:id="rId5"/>
    <p:sldId id="272" r:id="rId6"/>
    <p:sldId id="264" r:id="rId7"/>
    <p:sldId id="270" r:id="rId8"/>
    <p:sldId id="267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97921-2E53-460B-90BA-039D60390A79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E972F-C65F-4185-A525-8007D8301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11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4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2"/>
          <p:cNvSpPr txBox="1">
            <a:spLocks noChangeArrowheads="1"/>
          </p:cNvSpPr>
          <p:nvPr/>
        </p:nvSpPr>
        <p:spPr bwMode="auto">
          <a:xfrm>
            <a:off x="971550" y="1484313"/>
            <a:ext cx="82169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ИНТЕЛЛЕКТУАЛЬНАЯ ИГРА 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«юный химик»</a:t>
            </a:r>
          </a:p>
        </p:txBody>
      </p:sp>
      <p:sp>
        <p:nvSpPr>
          <p:cNvPr id="5127" name="TextBox 3"/>
          <p:cNvSpPr txBox="1">
            <a:spLocks noChangeArrowheads="1"/>
          </p:cNvSpPr>
          <p:nvPr/>
        </p:nvSpPr>
        <p:spPr bwMode="auto">
          <a:xfrm>
            <a:off x="107950" y="6021388"/>
            <a:ext cx="111728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«Учение с увлечением – залог успешного будущего»</a:t>
            </a:r>
          </a:p>
          <a:p>
            <a:pPr>
              <a:defRPr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008063"/>
          </a:xfrm>
        </p:spPr>
        <p:txBody>
          <a:bodyPr/>
          <a:lstStyle/>
          <a:p>
            <a:r>
              <a:rPr lang="ru-RU" smtClean="0"/>
              <a:t>Это интересно…..</a:t>
            </a:r>
          </a:p>
        </p:txBody>
      </p:sp>
      <p:pic>
        <p:nvPicPr>
          <p:cNvPr id="3379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773238"/>
            <a:ext cx="6626225" cy="3959225"/>
          </a:xfrm>
        </p:spPr>
      </p:pic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3024188" y="5946775"/>
            <a:ext cx="35829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Небьющееся стекло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008063"/>
          </a:xfrm>
        </p:spPr>
        <p:txBody>
          <a:bodyPr/>
          <a:lstStyle/>
          <a:p>
            <a:r>
              <a:rPr lang="ru-RU" smtClean="0"/>
              <a:t>Это интересно…</a:t>
            </a:r>
          </a:p>
        </p:txBody>
      </p:sp>
      <p:pic>
        <p:nvPicPr>
          <p:cNvPr id="3481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628775"/>
            <a:ext cx="6192837" cy="4945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Посудная лавка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21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0881" y="1612884"/>
            <a:ext cx="6231515" cy="46736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Задание1. 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Соотнесите названия лабораторной посуды с предложенными фотографиями.</a:t>
            </a:r>
          </a:p>
          <a:p>
            <a:pPr>
              <a:buNone/>
            </a:pPr>
            <a:r>
              <a:rPr lang="ru-RU" b="1" i="1" dirty="0" smtClean="0"/>
              <a:t>      Лабораторный штатив, коническая колба, спиртовка , тигельные щипцы, делительная воронка, эксикатор, пробирки, штатив для пробирок, фарфоровая ступка.</a:t>
            </a:r>
            <a:endParaRPr lang="ru-RU" dirty="0" smtClean="0"/>
          </a:p>
          <a:p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936625"/>
          </a:xfrm>
        </p:spPr>
        <p:txBody>
          <a:bodyPr/>
          <a:lstStyle/>
          <a:p>
            <a:pPr eaLnBrk="1" hangingPunct="1"/>
            <a:r>
              <a:rPr lang="ru-RU" smtClean="0"/>
              <a:t>Посудная лавка</a:t>
            </a:r>
          </a:p>
        </p:txBody>
      </p:sp>
      <p:pic>
        <p:nvPicPr>
          <p:cNvPr id="30723" name="Содержимое 3" descr="7-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557338"/>
            <a:ext cx="1762125" cy="1323975"/>
          </a:xfrm>
        </p:spPr>
      </p:pic>
      <p:pic>
        <p:nvPicPr>
          <p:cNvPr id="30724" name="Рисунок 4" descr="cat2_1149667030_5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650" y="3068638"/>
            <a:ext cx="174625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5" descr="imag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188" y="5013325"/>
            <a:ext cx="2312987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6" descr="img22519_1928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63938" y="1503363"/>
            <a:ext cx="1944687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Рисунок 7" descr="kolba_koni4eskaya_TC_s_deleniyami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24300" y="32845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Рисунок 8" descr="labtex_funnel_cylindrica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40200" y="4797425"/>
            <a:ext cx="93662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Рисунок 9" descr="probirka%20biolog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16688" y="1268413"/>
            <a:ext cx="1700212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Рисунок 10" descr="exikator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443663" y="2924175"/>
            <a:ext cx="1873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Рисунок 11" descr="6833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16688" y="4437063"/>
            <a:ext cx="2039937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2" name="TextBox 12"/>
          <p:cNvSpPr txBox="1">
            <a:spLocks noChangeArrowheads="1"/>
          </p:cNvSpPr>
          <p:nvPr/>
        </p:nvSpPr>
        <p:spPr bwMode="auto">
          <a:xfrm>
            <a:off x="468313" y="2060575"/>
            <a:ext cx="282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1</a:t>
            </a:r>
          </a:p>
        </p:txBody>
      </p:sp>
      <p:sp>
        <p:nvSpPr>
          <p:cNvPr id="30733" name="TextBox 13"/>
          <p:cNvSpPr txBox="1">
            <a:spLocks noChangeArrowheads="1"/>
          </p:cNvSpPr>
          <p:nvPr/>
        </p:nvSpPr>
        <p:spPr bwMode="auto">
          <a:xfrm>
            <a:off x="468313" y="371633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2</a:t>
            </a:r>
          </a:p>
        </p:txBody>
      </p:sp>
      <p:sp>
        <p:nvSpPr>
          <p:cNvPr id="30734" name="TextBox 14"/>
          <p:cNvSpPr txBox="1">
            <a:spLocks noChangeArrowheads="1"/>
          </p:cNvSpPr>
          <p:nvPr/>
        </p:nvSpPr>
        <p:spPr bwMode="auto">
          <a:xfrm>
            <a:off x="323850" y="5661025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3</a:t>
            </a:r>
          </a:p>
        </p:txBody>
      </p:sp>
      <p:sp>
        <p:nvSpPr>
          <p:cNvPr id="30735" name="TextBox 15"/>
          <p:cNvSpPr txBox="1">
            <a:spLocks noChangeArrowheads="1"/>
          </p:cNvSpPr>
          <p:nvPr/>
        </p:nvSpPr>
        <p:spPr bwMode="auto">
          <a:xfrm>
            <a:off x="3059113" y="2060575"/>
            <a:ext cx="60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4</a:t>
            </a:r>
          </a:p>
        </p:txBody>
      </p:sp>
      <p:sp>
        <p:nvSpPr>
          <p:cNvPr id="30736" name="TextBox 16"/>
          <p:cNvSpPr txBox="1">
            <a:spLocks noChangeArrowheads="1"/>
          </p:cNvSpPr>
          <p:nvPr/>
        </p:nvSpPr>
        <p:spPr bwMode="auto">
          <a:xfrm>
            <a:off x="3419475" y="3716338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5</a:t>
            </a:r>
          </a:p>
        </p:txBody>
      </p:sp>
      <p:sp>
        <p:nvSpPr>
          <p:cNvPr id="30737" name="TextBox 17"/>
          <p:cNvSpPr txBox="1">
            <a:spLocks noChangeArrowheads="1"/>
          </p:cNvSpPr>
          <p:nvPr/>
        </p:nvSpPr>
        <p:spPr bwMode="auto">
          <a:xfrm>
            <a:off x="3708400" y="5445125"/>
            <a:ext cx="31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6</a:t>
            </a:r>
          </a:p>
        </p:txBody>
      </p:sp>
      <p:sp>
        <p:nvSpPr>
          <p:cNvPr id="30738" name="TextBox 18"/>
          <p:cNvSpPr txBox="1">
            <a:spLocks noChangeArrowheads="1"/>
          </p:cNvSpPr>
          <p:nvPr/>
        </p:nvSpPr>
        <p:spPr bwMode="auto">
          <a:xfrm>
            <a:off x="6227763" y="191611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7</a:t>
            </a:r>
          </a:p>
        </p:txBody>
      </p:sp>
      <p:sp>
        <p:nvSpPr>
          <p:cNvPr id="30739" name="TextBox 19"/>
          <p:cNvSpPr txBox="1">
            <a:spLocks noChangeArrowheads="1"/>
          </p:cNvSpPr>
          <p:nvPr/>
        </p:nvSpPr>
        <p:spPr bwMode="auto">
          <a:xfrm>
            <a:off x="6011863" y="3573463"/>
            <a:ext cx="288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8</a:t>
            </a:r>
          </a:p>
        </p:txBody>
      </p:sp>
      <p:sp>
        <p:nvSpPr>
          <p:cNvPr id="30740" name="TextBox 20"/>
          <p:cNvSpPr txBox="1">
            <a:spLocks noChangeArrowheads="1"/>
          </p:cNvSpPr>
          <p:nvPr/>
        </p:nvSpPr>
        <p:spPr bwMode="auto">
          <a:xfrm>
            <a:off x="6443663" y="5084763"/>
            <a:ext cx="31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Вам предложен рисунок, на котором надо указать: </a:t>
            </a:r>
          </a:p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названия химической посуды, используемой в данной установке.</a:t>
            </a:r>
          </a:p>
          <a:p>
            <a:pPr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istillato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012" y="785794"/>
            <a:ext cx="8947988" cy="5501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936625"/>
          </a:xfrm>
        </p:spPr>
        <p:txBody>
          <a:bodyPr/>
          <a:lstStyle/>
          <a:p>
            <a:pPr algn="l" eaLnBrk="1" hangingPunct="1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Ответы : к заданию 1</a:t>
            </a:r>
          </a:p>
        </p:txBody>
      </p:sp>
      <p:pic>
        <p:nvPicPr>
          <p:cNvPr id="31747" name="Содержимое 3" descr="7-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557338"/>
            <a:ext cx="1512888" cy="1135062"/>
          </a:xfrm>
        </p:spPr>
      </p:pic>
      <p:pic>
        <p:nvPicPr>
          <p:cNvPr id="31748" name="Рисунок 4" descr="cat2_1149667030_5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3429000"/>
            <a:ext cx="13684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5" descr="imag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00113" y="5157788"/>
            <a:ext cx="1727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Рисунок 6" descr="img22519_1928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63938" y="1503363"/>
            <a:ext cx="1512887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Рисунок 7" descr="kolba_koni4eskaya_TC_s_deleniyami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9838" y="3141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Рисунок 8" descr="labtex_funnel_cylindrica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067175" y="4581525"/>
            <a:ext cx="7858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Рисунок 9" descr="probirka%20biolog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48488" y="836613"/>
            <a:ext cx="136842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Рисунок 10" descr="exikator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659563" y="2708275"/>
            <a:ext cx="1512887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Рисунок 11" descr="6833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04025" y="4437063"/>
            <a:ext cx="1655763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6" name="TextBox 12"/>
          <p:cNvSpPr txBox="1">
            <a:spLocks noChangeArrowheads="1"/>
          </p:cNvSpPr>
          <p:nvPr/>
        </p:nvSpPr>
        <p:spPr bwMode="auto">
          <a:xfrm>
            <a:off x="468313" y="2060575"/>
            <a:ext cx="282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1</a:t>
            </a:r>
          </a:p>
        </p:txBody>
      </p:sp>
      <p:sp>
        <p:nvSpPr>
          <p:cNvPr id="31757" name="TextBox 13"/>
          <p:cNvSpPr txBox="1">
            <a:spLocks noChangeArrowheads="1"/>
          </p:cNvSpPr>
          <p:nvPr/>
        </p:nvSpPr>
        <p:spPr bwMode="auto">
          <a:xfrm>
            <a:off x="468313" y="371633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2</a:t>
            </a:r>
          </a:p>
        </p:txBody>
      </p:sp>
      <p:sp>
        <p:nvSpPr>
          <p:cNvPr id="31758" name="TextBox 14"/>
          <p:cNvSpPr txBox="1">
            <a:spLocks noChangeArrowheads="1"/>
          </p:cNvSpPr>
          <p:nvPr/>
        </p:nvSpPr>
        <p:spPr bwMode="auto">
          <a:xfrm>
            <a:off x="323850" y="5661025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3</a:t>
            </a:r>
          </a:p>
        </p:txBody>
      </p:sp>
      <p:sp>
        <p:nvSpPr>
          <p:cNvPr id="31759" name="TextBox 15"/>
          <p:cNvSpPr txBox="1">
            <a:spLocks noChangeArrowheads="1"/>
          </p:cNvSpPr>
          <p:nvPr/>
        </p:nvSpPr>
        <p:spPr bwMode="auto">
          <a:xfrm>
            <a:off x="3059113" y="2060575"/>
            <a:ext cx="60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4</a:t>
            </a:r>
          </a:p>
        </p:txBody>
      </p:sp>
      <p:sp>
        <p:nvSpPr>
          <p:cNvPr id="31760" name="TextBox 16"/>
          <p:cNvSpPr txBox="1">
            <a:spLocks noChangeArrowheads="1"/>
          </p:cNvSpPr>
          <p:nvPr/>
        </p:nvSpPr>
        <p:spPr bwMode="auto">
          <a:xfrm>
            <a:off x="3419475" y="3716338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5</a:t>
            </a:r>
          </a:p>
        </p:txBody>
      </p:sp>
      <p:sp>
        <p:nvSpPr>
          <p:cNvPr id="31761" name="TextBox 17"/>
          <p:cNvSpPr txBox="1">
            <a:spLocks noChangeArrowheads="1"/>
          </p:cNvSpPr>
          <p:nvPr/>
        </p:nvSpPr>
        <p:spPr bwMode="auto">
          <a:xfrm>
            <a:off x="3708400" y="5445125"/>
            <a:ext cx="31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6</a:t>
            </a:r>
          </a:p>
        </p:txBody>
      </p:sp>
      <p:sp>
        <p:nvSpPr>
          <p:cNvPr id="31762" name="TextBox 18"/>
          <p:cNvSpPr txBox="1">
            <a:spLocks noChangeArrowheads="1"/>
          </p:cNvSpPr>
          <p:nvPr/>
        </p:nvSpPr>
        <p:spPr bwMode="auto">
          <a:xfrm>
            <a:off x="6227763" y="1268413"/>
            <a:ext cx="431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7</a:t>
            </a:r>
          </a:p>
        </p:txBody>
      </p:sp>
      <p:sp>
        <p:nvSpPr>
          <p:cNvPr id="31763" name="TextBox 19"/>
          <p:cNvSpPr txBox="1">
            <a:spLocks noChangeArrowheads="1"/>
          </p:cNvSpPr>
          <p:nvPr/>
        </p:nvSpPr>
        <p:spPr bwMode="auto">
          <a:xfrm>
            <a:off x="6011863" y="3573463"/>
            <a:ext cx="288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8</a:t>
            </a:r>
          </a:p>
        </p:txBody>
      </p:sp>
      <p:sp>
        <p:nvSpPr>
          <p:cNvPr id="31764" name="TextBox 20"/>
          <p:cNvSpPr txBox="1">
            <a:spLocks noChangeArrowheads="1"/>
          </p:cNvSpPr>
          <p:nvPr/>
        </p:nvSpPr>
        <p:spPr bwMode="auto">
          <a:xfrm>
            <a:off x="6443663" y="5084763"/>
            <a:ext cx="31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9</a:t>
            </a:r>
          </a:p>
        </p:txBody>
      </p:sp>
      <p:sp>
        <p:nvSpPr>
          <p:cNvPr id="31765" name="TextBox 21"/>
          <p:cNvSpPr txBox="1">
            <a:spLocks noChangeArrowheads="1"/>
          </p:cNvSpPr>
          <p:nvPr/>
        </p:nvSpPr>
        <p:spPr bwMode="auto">
          <a:xfrm>
            <a:off x="395288" y="2924175"/>
            <a:ext cx="2376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Ступка с пестиком</a:t>
            </a:r>
          </a:p>
        </p:txBody>
      </p:sp>
      <p:sp>
        <p:nvSpPr>
          <p:cNvPr id="31766" name="TextBox 22"/>
          <p:cNvSpPr txBox="1">
            <a:spLocks noChangeArrowheads="1"/>
          </p:cNvSpPr>
          <p:nvPr/>
        </p:nvSpPr>
        <p:spPr bwMode="auto">
          <a:xfrm>
            <a:off x="900113" y="4652963"/>
            <a:ext cx="1658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спиртовка</a:t>
            </a:r>
          </a:p>
        </p:txBody>
      </p:sp>
      <p:sp>
        <p:nvSpPr>
          <p:cNvPr id="31767" name="TextBox 23"/>
          <p:cNvSpPr txBox="1">
            <a:spLocks noChangeArrowheads="1"/>
          </p:cNvSpPr>
          <p:nvPr/>
        </p:nvSpPr>
        <p:spPr bwMode="auto">
          <a:xfrm>
            <a:off x="468313" y="6237288"/>
            <a:ext cx="2855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Тигельные щипцы</a:t>
            </a:r>
          </a:p>
        </p:txBody>
      </p:sp>
      <p:sp>
        <p:nvSpPr>
          <p:cNvPr id="31768" name="TextBox 24"/>
          <p:cNvSpPr txBox="1">
            <a:spLocks noChangeArrowheads="1"/>
          </p:cNvSpPr>
          <p:nvPr/>
        </p:nvSpPr>
        <p:spPr bwMode="auto">
          <a:xfrm>
            <a:off x="3059113" y="2781300"/>
            <a:ext cx="3375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Штатив для пробирок</a:t>
            </a:r>
          </a:p>
        </p:txBody>
      </p:sp>
      <p:sp>
        <p:nvSpPr>
          <p:cNvPr id="31769" name="TextBox 25"/>
          <p:cNvSpPr txBox="1">
            <a:spLocks noChangeArrowheads="1"/>
          </p:cNvSpPr>
          <p:nvPr/>
        </p:nvSpPr>
        <p:spPr bwMode="auto">
          <a:xfrm>
            <a:off x="2987675" y="4221163"/>
            <a:ext cx="4321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Плоскодонная колба</a:t>
            </a:r>
          </a:p>
        </p:txBody>
      </p:sp>
      <p:sp>
        <p:nvSpPr>
          <p:cNvPr id="31770" name="TextBox 26"/>
          <p:cNvSpPr txBox="1">
            <a:spLocks noChangeArrowheads="1"/>
          </p:cNvSpPr>
          <p:nvPr/>
        </p:nvSpPr>
        <p:spPr bwMode="auto">
          <a:xfrm>
            <a:off x="3203575" y="6308725"/>
            <a:ext cx="3041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Делительная воронка</a:t>
            </a:r>
          </a:p>
        </p:txBody>
      </p:sp>
      <p:sp>
        <p:nvSpPr>
          <p:cNvPr id="31771" name="TextBox 27"/>
          <p:cNvSpPr txBox="1">
            <a:spLocks noChangeArrowheads="1"/>
          </p:cNvSpPr>
          <p:nvPr/>
        </p:nvSpPr>
        <p:spPr bwMode="auto">
          <a:xfrm>
            <a:off x="7092950" y="2276475"/>
            <a:ext cx="1244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пробирки</a:t>
            </a:r>
          </a:p>
        </p:txBody>
      </p:sp>
      <p:sp>
        <p:nvSpPr>
          <p:cNvPr id="31772" name="TextBox 28"/>
          <p:cNvSpPr txBox="1">
            <a:spLocks noChangeArrowheads="1"/>
          </p:cNvSpPr>
          <p:nvPr/>
        </p:nvSpPr>
        <p:spPr bwMode="auto">
          <a:xfrm>
            <a:off x="6875463" y="4149725"/>
            <a:ext cx="1606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Эксикатор</a:t>
            </a:r>
          </a:p>
        </p:txBody>
      </p:sp>
      <p:sp>
        <p:nvSpPr>
          <p:cNvPr id="31773" name="TextBox 29"/>
          <p:cNvSpPr txBox="1">
            <a:spLocks noChangeArrowheads="1"/>
          </p:cNvSpPr>
          <p:nvPr/>
        </p:nvSpPr>
        <p:spPr bwMode="auto">
          <a:xfrm>
            <a:off x="6084888" y="6308725"/>
            <a:ext cx="3525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Штатив лабораторный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Ответы к заданию 2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Детали установки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1.-газовая горелка,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2.-колба </a:t>
            </a:r>
            <a:r>
              <a:rPr lang="ru-RU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Вюрца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термометр,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4.-холодильник,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5.-аллонж,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6.- плоскодонная колба;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5188"/>
          </a:xfrm>
        </p:spPr>
        <p:txBody>
          <a:bodyPr/>
          <a:lstStyle/>
          <a:p>
            <a:r>
              <a:rPr lang="ru-RU" smtClean="0"/>
              <a:t>Это интересно…..</a:t>
            </a:r>
          </a:p>
        </p:txBody>
      </p:sp>
      <p:pic>
        <p:nvPicPr>
          <p:cNvPr id="3277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773238"/>
            <a:ext cx="3800475" cy="3819525"/>
          </a:xfrm>
        </p:spPr>
      </p:pic>
      <p:pic>
        <p:nvPicPr>
          <p:cNvPr id="3277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84313"/>
            <a:ext cx="3241675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Box 5"/>
          <p:cNvSpPr txBox="1">
            <a:spLocks noChangeArrowheads="1"/>
          </p:cNvSpPr>
          <p:nvPr/>
        </p:nvSpPr>
        <p:spPr bwMode="auto">
          <a:xfrm>
            <a:off x="1116013" y="5732463"/>
            <a:ext cx="2106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Фуллерены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160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Посудная лавка</vt:lpstr>
      <vt:lpstr>Слайд 3</vt:lpstr>
      <vt:lpstr>Посудная лавка</vt:lpstr>
      <vt:lpstr>Задание 2.</vt:lpstr>
      <vt:lpstr>Слайд 6</vt:lpstr>
      <vt:lpstr>Ответы : к заданию 1</vt:lpstr>
      <vt:lpstr>Ответы к заданию 2</vt:lpstr>
      <vt:lpstr>Это интересно…..</vt:lpstr>
      <vt:lpstr>Это интересно…..</vt:lpstr>
      <vt:lpstr>Это интересно…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17</cp:revision>
  <dcterms:created xsi:type="dcterms:W3CDTF">2013-03-05T18:24:42Z</dcterms:created>
  <dcterms:modified xsi:type="dcterms:W3CDTF">2013-03-24T09:54:23Z</dcterms:modified>
</cp:coreProperties>
</file>