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DCA7C-278A-442F-9420-52112C6A2FBA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EDEF-4C4B-4688-B3E3-D17576209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DCA7C-278A-442F-9420-52112C6A2FBA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EDEF-4C4B-4688-B3E3-D17576209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DCA7C-278A-442F-9420-52112C6A2FBA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EDEF-4C4B-4688-B3E3-D17576209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DCA7C-278A-442F-9420-52112C6A2FBA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EDEF-4C4B-4688-B3E3-D17576209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DCA7C-278A-442F-9420-52112C6A2FBA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EDEF-4C4B-4688-B3E3-D17576209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DCA7C-278A-442F-9420-52112C6A2FBA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EDEF-4C4B-4688-B3E3-D17576209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DCA7C-278A-442F-9420-52112C6A2FBA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EDEF-4C4B-4688-B3E3-D17576209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DCA7C-278A-442F-9420-52112C6A2FBA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EDEF-4C4B-4688-B3E3-D17576209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DCA7C-278A-442F-9420-52112C6A2FBA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EDEF-4C4B-4688-B3E3-D17576209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DCA7C-278A-442F-9420-52112C6A2FBA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EDEF-4C4B-4688-B3E3-D17576209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DCA7C-278A-442F-9420-52112C6A2FBA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EDEF-4C4B-4688-B3E3-D17576209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9DCA7C-278A-442F-9420-52112C6A2FBA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7EDEF-4C4B-4688-B3E3-D17576209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801408\Desktop\7&#1042;%20&#1082;&#1083;&#1072;&#1089;&#1089;%20-&#1047;&#1054;&#1046;\&#1076;&#1077;&#1090;&#1080;%20&#1080;%20&#1089;&#1087;&#1086;&#1088;&#1090;1.wmv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5720" y="785794"/>
            <a:ext cx="8643998" cy="1700395"/>
          </a:xfrm>
          <a:prstGeom prst="rect">
            <a:avLst/>
          </a:prstGeom>
          <a:noFill/>
        </p:spPr>
        <p:txBody>
          <a:bodyPr wrap="square" rtlCol="0">
            <a:prstTxWarp prst="textChevron">
              <a:avLst/>
            </a:prstTxWarp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СЕМЬЯ И ШКОЛА – ТЕРРИТОРИЯ </a:t>
            </a:r>
          </a:p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ЗДОРОВЬЯ</a:t>
            </a:r>
            <a:endParaRPr lang="ru-RU" sz="36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5517232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Презентация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преподавателя – организатора ОБЖ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гимназии № 652 Выборгского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района г. С. -Петербурга Михайлово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й С. Ю. и учащихся 7 класса</a:t>
            </a:r>
            <a:endParaRPr lang="ru-RU" sz="20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x_5cf524e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4" y="2428868"/>
            <a:ext cx="4643470" cy="28003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powerpoint-christian-background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4283" y="428604"/>
            <a:ext cx="8643998" cy="2554545"/>
          </a:xfrm>
          <a:prstGeom prst="rect">
            <a:avLst/>
          </a:prstGeom>
          <a:noFill/>
        </p:spPr>
        <p:txBody>
          <a:bodyPr wrap="square" rtlCol="0">
            <a:prstTxWarp prst="textChevron">
              <a:avLst/>
            </a:prstTxWarp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ЗДРАВСТВУЙТЕ</a:t>
            </a:r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! 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– МЫ!</a:t>
            </a:r>
          </a:p>
          <a:p>
            <a:pPr algn="ctr"/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ЗДОРОВЫЕ, АКТИВНЫЕ, </a:t>
            </a:r>
          </a:p>
          <a:p>
            <a:pPr algn="ctr"/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ЖИЗНЕРАДОСТНЫЕ  УЧЕНИКИ,</a:t>
            </a:r>
          </a:p>
          <a:p>
            <a:pPr algn="ctr"/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ДА, И НЕГЛУПЫЕ!</a:t>
            </a:r>
            <a:endParaRPr lang="ru-RU" sz="40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_DSC473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928934"/>
            <a:ext cx="5929322" cy="392906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powerpoint-christian-background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4282" y="714356"/>
            <a:ext cx="8715436" cy="3054611"/>
          </a:xfrm>
          <a:prstGeom prst="rect">
            <a:avLst/>
          </a:prstGeom>
          <a:noFill/>
        </p:spPr>
        <p:txBody>
          <a:bodyPr wrap="square" rtlCol="0">
            <a:prstTxWarp prst="textChevron">
              <a:avLst/>
            </a:prstTxWarp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ЦЕНИМ И БЕРЕЖЁМ </a:t>
            </a:r>
          </a:p>
          <a:p>
            <a:pPr algn="ctr"/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ЗДОРОВЬЕ, СТАРАЕМСЯ </a:t>
            </a:r>
          </a:p>
          <a:p>
            <a:pPr algn="ctr"/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ПОДДЕРЖИВАТЬ СЕБЯ В ФОРМЕ</a:t>
            </a:r>
          </a:p>
          <a:p>
            <a:pPr algn="ctr"/>
            <a:r>
              <a:rPr lang="ru-RU" sz="4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СВОИХ РОДИТЕЛЕЙ ТОЖЕ!</a:t>
            </a:r>
            <a:endParaRPr lang="ru-RU" sz="40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_DSC474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3643314"/>
            <a:ext cx="4929222" cy="32146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owerpoint-christian-background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" y="2428868"/>
            <a:ext cx="8929717" cy="4143404"/>
          </a:xfrm>
          <a:prstGeom prst="rect">
            <a:avLst/>
          </a:prstGeom>
          <a:noFill/>
        </p:spPr>
        <p:txBody>
          <a:bodyPr wrap="square" rtlCol="0">
            <a:prstTxWarp prst="textDoubleWave1">
              <a:avLst>
                <a:gd name="adj1" fmla="val 6250"/>
                <a:gd name="adj2" fmla="val 1"/>
              </a:avLst>
            </a:prstTxWarp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 НАС ЭТО НЕПЛОХО ПОЛУЧАЕТСЯ!</a:t>
            </a:r>
          </a:p>
          <a:p>
            <a:pPr algn="ctr"/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ПОСМОТРИТЕ САМИ, И ВЫ ВСЁ ПОЙМЁТЕ.</a:t>
            </a:r>
          </a:p>
          <a:p>
            <a:endParaRPr lang="ru-RU" sz="40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235200879_c7dbedc8738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72132" y="214290"/>
            <a:ext cx="3571868" cy="235745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дети и спорт1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304800" y="-228600"/>
            <a:ext cx="9753600" cy="7315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powerpoint-christian-background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ef7df5851a6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2000240"/>
            <a:ext cx="5857916" cy="45720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214281" y="0"/>
            <a:ext cx="8715437" cy="1500174"/>
          </a:xfrm>
          <a:prstGeom prst="rect">
            <a:avLst/>
          </a:prstGeom>
          <a:noFill/>
        </p:spPr>
        <p:txBody>
          <a:bodyPr wrap="square" rtlCol="0">
            <a:prstTxWarp prst="textChevron">
              <a:avLst/>
            </a:prstTxWarp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ЗА ЗДОРОВЫЙ ОБРАЗ ЖИЗНИ!</a:t>
            </a:r>
            <a:endParaRPr lang="ru-RU" sz="40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85</Words>
  <Application>Microsoft Office PowerPoint</Application>
  <PresentationFormat>Экран (4:3)</PresentationFormat>
  <Paragraphs>14</Paragraphs>
  <Slides>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SysAdm</dc:creator>
  <cp:lastModifiedBy>801408</cp:lastModifiedBy>
  <cp:revision>9</cp:revision>
  <dcterms:created xsi:type="dcterms:W3CDTF">2002-01-01T06:09:32Z</dcterms:created>
  <dcterms:modified xsi:type="dcterms:W3CDTF">2013-03-24T17:15:58Z</dcterms:modified>
</cp:coreProperties>
</file>