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  <p:sldId id="265" r:id="rId3"/>
    <p:sldId id="256" r:id="rId4"/>
    <p:sldId id="257" r:id="rId5"/>
    <p:sldId id="258" r:id="rId6"/>
    <p:sldId id="269" r:id="rId7"/>
    <p:sldId id="270" r:id="rId8"/>
    <p:sldId id="272" r:id="rId9"/>
    <p:sldId id="261" r:id="rId10"/>
    <p:sldId id="263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348" autoAdjust="0"/>
    <p:restoredTop sz="94728" autoAdjust="0"/>
  </p:normalViewPr>
  <p:slideViewPr>
    <p:cSldViewPr>
      <p:cViewPr varScale="1">
        <p:scale>
          <a:sx n="64" d="100"/>
          <a:sy n="64" d="100"/>
        </p:scale>
        <p:origin x="-114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Tm="7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7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Tm="7000"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214554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Мы в ответе </a:t>
            </a:r>
            <a:r>
              <a:rPr lang="ru-RU" sz="2800" b="1" dirty="0" smtClean="0">
                <a:solidFill>
                  <a:schemeClr val="bg1"/>
                </a:solidFill>
              </a:rPr>
              <a:t>за  тех , кого </a:t>
            </a:r>
            <a:r>
              <a:rPr lang="ru-RU" sz="2800" b="1" dirty="0" smtClean="0">
                <a:solidFill>
                  <a:schemeClr val="bg1"/>
                </a:solidFill>
              </a:rPr>
              <a:t>приручили!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280496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64" y="6000768"/>
            <a:ext cx="81439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</a:rPr>
              <a:t>Астрахань </a:t>
            </a:r>
            <a:r>
              <a:rPr lang="ru-RU" sz="2000" b="1" dirty="0" smtClean="0">
                <a:solidFill>
                  <a:schemeClr val="bg1"/>
                </a:solidFill>
              </a:rPr>
              <a:t>2013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3571876"/>
            <a:ext cx="5000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Руководитель: Васильева О.В.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Выполнил: ученик 4 «В» класса Талипов Т.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1000108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</a:t>
            </a:r>
            <a:r>
              <a:rPr lang="ru-RU" sz="3600" b="1" dirty="0" smtClean="0">
                <a:solidFill>
                  <a:schemeClr val="bg1"/>
                </a:solidFill>
              </a:rPr>
              <a:t>Презентация на тему: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/>
              <a:t> </a:t>
            </a:r>
            <a:r>
              <a:rPr lang="ru-RU" sz="3600" dirty="0" smtClean="0"/>
              <a:t>                </a:t>
            </a:r>
            <a:r>
              <a:rPr lang="ru-RU" sz="3600" b="1" dirty="0" smtClean="0">
                <a:solidFill>
                  <a:schemeClr val="bg1"/>
                </a:solidFill>
              </a:rPr>
              <a:t>И </a:t>
            </a:r>
            <a:r>
              <a:rPr lang="ru-RU" sz="3600" b="1" dirty="0" smtClean="0">
                <a:solidFill>
                  <a:schemeClr val="bg1"/>
                </a:solidFill>
              </a:rPr>
              <a:t>мир ему весь домом стал</a:t>
            </a:r>
            <a:r>
              <a:rPr lang="ru-RU" sz="3600" b="1" dirty="0" smtClean="0">
                <a:solidFill>
                  <a:schemeClr val="bg1"/>
                </a:solidFill>
              </a:rPr>
              <a:t>,</a:t>
            </a:r>
            <a:endParaRPr lang="ru-RU" sz="3600" b="1" dirty="0" smtClean="0">
              <a:solidFill>
                <a:schemeClr val="bg1"/>
              </a:solidFill>
            </a:endParaRP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bg1"/>
                </a:solidFill>
              </a:rPr>
              <a:t>              </a:t>
            </a:r>
            <a:r>
              <a:rPr lang="ru-RU" sz="3600" b="1" dirty="0" smtClean="0">
                <a:solidFill>
                  <a:schemeClr val="bg1"/>
                </a:solidFill>
              </a:rPr>
              <a:t>Весь </a:t>
            </a:r>
            <a:r>
              <a:rPr lang="ru-RU" sz="3600" b="1" dirty="0" smtClean="0">
                <a:solidFill>
                  <a:schemeClr val="bg1"/>
                </a:solidFill>
              </a:rPr>
              <a:t>мир... И </a:t>
            </a:r>
            <a:r>
              <a:rPr lang="ru-RU" sz="3600" b="1" dirty="0" smtClean="0">
                <a:solidFill>
                  <a:schemeClr val="bg1"/>
                </a:solidFill>
              </a:rPr>
              <a:t>никому </a:t>
            </a:r>
            <a:r>
              <a:rPr lang="ru-RU" sz="3600" b="1" dirty="0" smtClean="0">
                <a:solidFill>
                  <a:schemeClr val="bg1"/>
                </a:solidFill>
              </a:rPr>
              <a:t>не нужен...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122" name="Picture 2" descr="http://odessa-life.od.ua/images/uploaded/news/__2012_07_19_16_02_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501122" cy="5000660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interfax.by/files/2011-09/20110926-094009-6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50091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6073170"/>
            <a:ext cx="89297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 бейте брошенных </a:t>
            </a:r>
            <a:r>
              <a:rPr lang="ru-RU" sz="48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собак !!!</a:t>
            </a:r>
            <a:r>
              <a:rPr lang="ru-RU" sz="48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48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48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72008"/>
            <a:ext cx="8858280" cy="166591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      В </a:t>
            </a:r>
            <a:r>
              <a:rPr lang="ru-RU" sz="3600" b="1" dirty="0" smtClean="0">
                <a:solidFill>
                  <a:schemeClr val="bg1"/>
                </a:solidFill>
              </a:rPr>
              <a:t>ответе мы за тех, кого учили!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     За </a:t>
            </a:r>
            <a:r>
              <a:rPr lang="ru-RU" sz="3600" b="1" dirty="0" smtClean="0">
                <a:solidFill>
                  <a:schemeClr val="bg1"/>
                </a:solidFill>
              </a:rPr>
              <a:t>тех кого разводим продаём!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     За </a:t>
            </a:r>
            <a:r>
              <a:rPr lang="ru-RU" sz="3600" b="1" dirty="0" smtClean="0">
                <a:solidFill>
                  <a:schemeClr val="bg1"/>
                </a:solidFill>
              </a:rPr>
              <a:t>тех, кого когда-то приручили!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     За </a:t>
            </a:r>
            <a:r>
              <a:rPr lang="ru-RU" sz="3600" b="1" dirty="0" smtClean="0">
                <a:solidFill>
                  <a:schemeClr val="bg1"/>
                </a:solidFill>
              </a:rPr>
              <a:t>тех кого так часто предаём...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cryazone.com/uploads/posts/1223939977_dog_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2786050" cy="3571900"/>
          </a:xfrm>
          <a:prstGeom prst="rect">
            <a:avLst/>
          </a:prstGeom>
          <a:noFill/>
        </p:spPr>
      </p:pic>
      <p:pic>
        <p:nvPicPr>
          <p:cNvPr id="3078" name="Picture 6" descr="http://fotocdncube.gazetevatan.com/fotogaleri/act/790_1452_01072007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9469">
            <a:off x="6143636" y="214291"/>
            <a:ext cx="3000364" cy="3571900"/>
          </a:xfrm>
          <a:prstGeom prst="rect">
            <a:avLst/>
          </a:prstGeom>
          <a:noFill/>
        </p:spPr>
      </p:pic>
      <p:pic>
        <p:nvPicPr>
          <p:cNvPr id="3080" name="Picture 8" descr="http://s42.radikal.ru/i098/0901/79/3d3b5b177e5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20483">
            <a:off x="2935074" y="552874"/>
            <a:ext cx="3214710" cy="3800476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572000"/>
            <a:ext cx="8686800" cy="2286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Друзей </a:t>
            </a:r>
            <a:r>
              <a:rPr lang="ru-RU" b="1" dirty="0" smtClean="0">
                <a:solidFill>
                  <a:schemeClr val="bg1"/>
                </a:solidFill>
              </a:rPr>
              <a:t>не выбирают ради </a:t>
            </a:r>
            <a:r>
              <a:rPr lang="ru-RU" b="1" dirty="0" smtClean="0">
                <a:solidFill>
                  <a:schemeClr val="bg1"/>
                </a:solidFill>
              </a:rPr>
              <a:t>моды.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Ведь </a:t>
            </a:r>
            <a:r>
              <a:rPr lang="ru-RU" b="1" dirty="0" smtClean="0">
                <a:solidFill>
                  <a:schemeClr val="bg1"/>
                </a:solidFill>
              </a:rPr>
              <a:t>красота душевная без лиц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И </a:t>
            </a:r>
            <a:r>
              <a:rPr lang="ru-RU" b="1" dirty="0" smtClean="0">
                <a:solidFill>
                  <a:schemeClr val="bg1"/>
                </a:solidFill>
              </a:rPr>
              <a:t>верность не зависит от </a:t>
            </a:r>
            <a:r>
              <a:rPr lang="ru-RU" b="1" dirty="0" smtClean="0">
                <a:solidFill>
                  <a:schemeClr val="bg1"/>
                </a:solidFill>
              </a:rPr>
              <a:t>породы.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А </a:t>
            </a:r>
            <a:r>
              <a:rPr lang="ru-RU" b="1" dirty="0" smtClean="0">
                <a:solidFill>
                  <a:schemeClr val="bg1"/>
                </a:solidFill>
              </a:rPr>
              <a:t>преданность собачья без границ</a:t>
            </a:r>
            <a:r>
              <a:rPr lang="ru-RU" sz="3200" b="1" dirty="0" smtClean="0">
                <a:solidFill>
                  <a:schemeClr val="bg1"/>
                </a:solidFill>
              </a:rPr>
              <a:t>...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esaul.net/uploads/posts/1156861470_1156792731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27578">
            <a:off x="-301429" y="250231"/>
            <a:ext cx="3943350" cy="4214842"/>
          </a:xfrm>
          <a:prstGeom prst="rect">
            <a:avLst/>
          </a:prstGeom>
          <a:noFill/>
        </p:spPr>
      </p:pic>
      <p:pic>
        <p:nvPicPr>
          <p:cNvPr id="2052" name="Picture 4" descr="http://cs5948.userapi.com/u32361430/-14/x_237990d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49107">
            <a:off x="5580836" y="-146510"/>
            <a:ext cx="3857652" cy="4000528"/>
          </a:xfrm>
          <a:prstGeom prst="rect">
            <a:avLst/>
          </a:prstGeom>
          <a:noFill/>
        </p:spPr>
      </p:pic>
      <p:pic>
        <p:nvPicPr>
          <p:cNvPr id="2054" name="Picture 6" descr="http://www.zveryshki.ru/uploads/posts/2008-11/thumbs/1226238925_0_6c34_69f18e73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0"/>
            <a:ext cx="2242546" cy="2714626"/>
          </a:xfrm>
          <a:prstGeom prst="rect">
            <a:avLst/>
          </a:prstGeom>
          <a:noFill/>
        </p:spPr>
      </p:pic>
      <p:pic>
        <p:nvPicPr>
          <p:cNvPr id="2056" name="Picture 8" descr="http://cs5998.userapi.com/u159358258/-14/x_f998b0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70112">
            <a:off x="3643306" y="2786058"/>
            <a:ext cx="2654196" cy="1643074"/>
          </a:xfrm>
          <a:prstGeom prst="rect">
            <a:avLst/>
          </a:prstGeom>
          <a:noFill/>
        </p:spPr>
      </p:pic>
      <p:pic>
        <p:nvPicPr>
          <p:cNvPr id="2058" name="Picture 10" descr="http://bm.img.com.ua/img/prikol/images/large/3/5/193753_43713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929066"/>
            <a:ext cx="2571768" cy="2928934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z-city.com.ua/images/pictures/authors/9048/9024/2-%28page-picture-large%2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4572008"/>
            <a:ext cx="75009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Не     бейте    брошенных   собак.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Их много - где кусты, заборы...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Им тяжело забраться в бак,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Чтоб перерыть очистков горы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371600"/>
            <a:ext cx="8229600" cy="1828800"/>
          </a:xfrm>
        </p:spPr>
        <p:txBody>
          <a:bodyPr/>
          <a:lstStyle/>
          <a:p>
            <a:r>
              <a:rPr lang="ru-RU" dirty="0" smtClean="0"/>
              <a:t>23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4643447"/>
            <a:ext cx="67866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53806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643446"/>
            <a:ext cx="89297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Не бейте брошенных собак...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И вечный голод, вечный страх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Стоит в глазах собак упреком,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Заледенел, замерз в глазах,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Содержимое 3" descr="http://vsem-kirov.ru/fotos/33-dvorn.jpe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214546" y="4572008"/>
            <a:ext cx="4729138" cy="192882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6429388" y="1214422"/>
            <a:ext cx="571504" cy="35719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38914" name="Picture 2" descr="C:\Documents and Settings\123\Рабочий стол\x_80e16e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64357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596" y="0"/>
            <a:ext cx="8429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             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     </a:t>
            </a:r>
            <a:r>
              <a:rPr lang="ru-RU" sz="3600" dirty="0" smtClean="0">
                <a:solidFill>
                  <a:schemeClr val="bg1"/>
                </a:solidFill>
              </a:rPr>
              <a:t>                 </a:t>
            </a:r>
            <a:r>
              <a:rPr lang="ru-RU" sz="4400" b="1" dirty="0" smtClean="0">
                <a:solidFill>
                  <a:schemeClr val="bg1"/>
                </a:solidFill>
              </a:rPr>
              <a:t>Так </a:t>
            </a:r>
            <a:r>
              <a:rPr lang="ru-RU" sz="4400" b="1" dirty="0" smtClean="0">
                <a:solidFill>
                  <a:schemeClr val="bg1"/>
                </a:solidFill>
              </a:rPr>
              <a:t>одиноко...</a:t>
            </a:r>
            <a:br>
              <a:rPr lang="ru-RU" sz="4400" b="1" dirty="0" smtClean="0">
                <a:solidFill>
                  <a:schemeClr val="bg1"/>
                </a:solidFill>
              </a:rPr>
            </a:b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0" y="857232"/>
            <a:ext cx="2071702" cy="121444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071942"/>
            <a:ext cx="8515352" cy="27860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995678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        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572008"/>
            <a:ext cx="79296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Когда пес раньше был щенком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И бегал, и плескался в лужах,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Все беды были нипочем -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просто был кому-то нужен.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290" name="Picture 2" descr="http://storage1.ogorod.com/UserPics/11031/3571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572008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709160"/>
          </a:xfrm>
        </p:spPr>
        <p:txBody>
          <a:bodyPr/>
          <a:lstStyle/>
          <a:p>
            <a:r>
              <a:rPr lang="ru-RU" dirty="0" smtClean="0"/>
              <a:t>Подросши, двор свой охранял</a:t>
            </a:r>
            <a:br>
              <a:rPr lang="ru-RU" dirty="0" smtClean="0"/>
            </a:br>
            <a:r>
              <a:rPr lang="ru-RU" dirty="0" smtClean="0"/>
              <a:t>И за кусок не продавался,</a:t>
            </a:r>
            <a:br>
              <a:rPr lang="ru-RU" dirty="0" smtClean="0"/>
            </a:br>
            <a:r>
              <a:rPr lang="ru-RU" dirty="0" smtClean="0"/>
              <a:t>За честь хозяина стоял.</a:t>
            </a:r>
            <a:endParaRPr lang="ru-RU" dirty="0"/>
          </a:p>
        </p:txBody>
      </p:sp>
      <p:pic>
        <p:nvPicPr>
          <p:cNvPr id="11270" name="Picture 6" descr="http://img3.imgbb.ru/4/0/b/40bf7841511df59c0857468cf922a57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514351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           </a:t>
            </a:r>
            <a:r>
              <a:rPr lang="ru-RU" sz="3600" b="1" dirty="0" smtClean="0">
                <a:solidFill>
                  <a:schemeClr val="bg1"/>
                </a:solidFill>
              </a:rPr>
              <a:t>Подросши</a:t>
            </a:r>
            <a:r>
              <a:rPr lang="ru-RU" sz="3600" b="1" dirty="0" smtClean="0">
                <a:solidFill>
                  <a:schemeClr val="bg1"/>
                </a:solidFill>
              </a:rPr>
              <a:t>, двор свой охранял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             И </a:t>
            </a:r>
            <a:r>
              <a:rPr lang="ru-RU" sz="3600" b="1" dirty="0" smtClean="0">
                <a:solidFill>
                  <a:schemeClr val="bg1"/>
                </a:solidFill>
              </a:rPr>
              <a:t>за кусок не продавался,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              За </a:t>
            </a:r>
            <a:r>
              <a:rPr lang="ru-RU" sz="3600" b="1" dirty="0" smtClean="0">
                <a:solidFill>
                  <a:schemeClr val="bg1"/>
                </a:solidFill>
              </a:rPr>
              <a:t>честь хозяина стоял.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                  </a:t>
            </a:r>
            <a:r>
              <a:rPr lang="ru-RU" sz="3600" b="1" dirty="0" smtClean="0">
                <a:solidFill>
                  <a:schemeClr val="bg1"/>
                </a:solidFill>
              </a:rPr>
              <a:t>Но  </a:t>
            </a:r>
            <a:r>
              <a:rPr lang="ru-RU" sz="3600" b="1" dirty="0" smtClean="0">
                <a:solidFill>
                  <a:schemeClr val="bg1"/>
                </a:solidFill>
              </a:rPr>
              <a:t>стар </a:t>
            </a:r>
            <a:r>
              <a:rPr lang="ru-RU" sz="3600" b="1" dirty="0" smtClean="0">
                <a:solidFill>
                  <a:schemeClr val="bg1"/>
                </a:solidFill>
              </a:rPr>
              <a:t>стал…</a:t>
            </a:r>
          </a:p>
          <a:p>
            <a:r>
              <a:rPr lang="ru-RU" sz="3600" dirty="0" smtClean="0">
                <a:solidFill>
                  <a:srgbClr val="FFC000"/>
                </a:solidFill>
              </a:rPr>
              <a:t> </a:t>
            </a:r>
          </a:p>
          <a:p>
            <a:endParaRPr lang="ru-RU" sz="3600" dirty="0" smtClean="0">
              <a:solidFill>
                <a:srgbClr val="FFC000"/>
              </a:solidFill>
            </a:endParaRPr>
          </a:p>
          <a:p>
            <a:endParaRPr lang="ru-RU" sz="3600" dirty="0" smtClean="0">
              <a:solidFill>
                <a:srgbClr val="FFC000"/>
              </a:solidFill>
            </a:endParaRPr>
          </a:p>
          <a:p>
            <a:endParaRPr lang="ru-RU" sz="3600" dirty="0" smtClean="0">
              <a:solidFill>
                <a:srgbClr val="FFC000"/>
              </a:solidFill>
            </a:endParaRPr>
          </a:p>
          <a:p>
            <a:endParaRPr lang="ru-RU" sz="3600" dirty="0" smtClean="0">
              <a:solidFill>
                <a:srgbClr val="FFC000"/>
              </a:solidFill>
            </a:endParaRPr>
          </a:p>
          <a:p>
            <a:endParaRPr lang="ru-RU" sz="3600" dirty="0" smtClean="0">
              <a:solidFill>
                <a:srgbClr val="FFC000"/>
              </a:solidFill>
            </a:endParaRPr>
          </a:p>
          <a:p>
            <a:endParaRPr lang="ru-RU" sz="3600" dirty="0" smtClean="0">
              <a:solidFill>
                <a:srgbClr val="FFC000"/>
              </a:solidFill>
            </a:endParaRPr>
          </a:p>
          <a:p>
            <a:endParaRPr lang="ru-RU" sz="3600" dirty="0" smtClean="0">
              <a:solidFill>
                <a:srgbClr val="FFC000"/>
              </a:solidFill>
            </a:endParaRPr>
          </a:p>
          <a:p>
            <a:endParaRPr lang="ru-RU" sz="3600" dirty="0" smtClean="0">
              <a:solidFill>
                <a:srgbClr val="FFC000"/>
              </a:solidFill>
            </a:endParaRPr>
          </a:p>
          <a:p>
            <a:endParaRPr lang="ru-RU" sz="3600" dirty="0" smtClean="0">
              <a:solidFill>
                <a:srgbClr val="FFC000"/>
              </a:solidFill>
            </a:endParaRPr>
          </a:p>
          <a:p>
            <a:r>
              <a:rPr lang="ru-RU" sz="3600" dirty="0" smtClean="0">
                <a:solidFill>
                  <a:srgbClr val="FFC000"/>
                </a:solidFill>
              </a:rPr>
              <a:t>                  </a:t>
            </a:r>
            <a:r>
              <a:rPr lang="ru-RU" sz="3600" b="1" dirty="0" smtClean="0">
                <a:solidFill>
                  <a:schemeClr val="bg1"/>
                </a:solidFill>
              </a:rPr>
              <a:t>И   ни    с    </a:t>
            </a:r>
            <a:r>
              <a:rPr lang="ru-RU" sz="3600" b="1" dirty="0" smtClean="0">
                <a:solidFill>
                  <a:schemeClr val="bg1"/>
                </a:solidFill>
              </a:rPr>
              <a:t>чем </a:t>
            </a:r>
            <a:r>
              <a:rPr lang="ru-RU" sz="3600" b="1" dirty="0" smtClean="0">
                <a:solidFill>
                  <a:schemeClr val="bg1"/>
                </a:solidFill>
              </a:rPr>
              <a:t>   остался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im2-tub-ru.yandex.net/i?id=143916053-6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00" cy="4929222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dokuchaevsk.com.ua/images/stories/1/13/dog%20b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643966" cy="43577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выдворен был со двора: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Там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подошли клыки острее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...</a:t>
            </a: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Пришла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бродячая пора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ru-RU" sz="32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Бродягу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пса кто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пожалеет?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715016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</a:t>
            </a:r>
            <a:r>
              <a:rPr lang="ru-RU" sz="3600" b="1" dirty="0" smtClean="0">
                <a:solidFill>
                  <a:schemeClr val="bg1"/>
                </a:solidFill>
              </a:rPr>
              <a:t>Поест </a:t>
            </a:r>
            <a:r>
              <a:rPr lang="ru-RU" sz="3600" b="1" dirty="0" smtClean="0">
                <a:solidFill>
                  <a:schemeClr val="bg1"/>
                </a:solidFill>
              </a:rPr>
              <a:t>с утра, что бог подал,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         Не </a:t>
            </a:r>
            <a:r>
              <a:rPr lang="ru-RU" sz="3600" b="1" dirty="0" smtClean="0">
                <a:solidFill>
                  <a:schemeClr val="bg1"/>
                </a:solidFill>
              </a:rPr>
              <a:t>ясно - будет что на ужин?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1434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http://img-fotki.yandex.ru/get/5506/127493095.1/0_6eafc_d583cd9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01122" cy="5500726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433</TotalTime>
  <Words>152</Words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23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</dc:title>
  <cp:lastModifiedBy>123</cp:lastModifiedBy>
  <cp:revision>53</cp:revision>
  <dcterms:modified xsi:type="dcterms:W3CDTF">2013-02-06T20:05:18Z</dcterms:modified>
</cp:coreProperties>
</file>