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430082-046E-460B-A832-5A823CB3B131}" type="datetimeFigureOut">
              <a:rPr lang="ru-RU" smtClean="0"/>
              <a:pPr/>
              <a:t>10.02.2013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45CA4B-E10A-4D86-A54D-F5710C6B39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581128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Пролежни</a:t>
            </a:r>
            <a:endParaRPr lang="ru-RU" sz="8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227640" cy="47244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Степень </a:t>
            </a:r>
            <a:r>
              <a:rPr lang="en-US" sz="3600" dirty="0" smtClean="0"/>
              <a:t>Iv</a:t>
            </a:r>
            <a:r>
              <a:rPr lang="ru-RU" sz="3600" dirty="0" smtClean="0"/>
              <a:t>-поражение </a:t>
            </a:r>
            <a:r>
              <a:rPr lang="ru-RU" sz="3600" dirty="0" smtClean="0"/>
              <a:t>всех мягких тканей. Образование полости с повреждением в ней нижележащих тканей ( сухожилия, вплоть до кости).</a:t>
            </a:r>
          </a:p>
          <a:p>
            <a:r>
              <a:rPr lang="ru-RU" sz="3600" dirty="0" smtClean="0"/>
              <a:t>Третья и четвертая степени пролежней лечатся у врача-хирурга.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Факторы развития пролежней</a:t>
            </a:r>
            <a:endParaRPr lang="ru-RU" dirty="0"/>
          </a:p>
        </p:txBody>
      </p:sp>
      <p:pic>
        <p:nvPicPr>
          <p:cNvPr id="5" name="Содержимое 4" descr="2e7fb727e07057caeaef801f3a0228f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4308990" cy="324036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1. могут быть обратимыми, если пациент подвижен.</a:t>
            </a:r>
          </a:p>
          <a:p>
            <a:r>
              <a:rPr lang="ru-RU" sz="3600" dirty="0" smtClean="0"/>
              <a:t>2.необратимый процесс: возраст, индивидуальные особенности кожи.</a:t>
            </a:r>
            <a:endParaRPr lang="ru-RU" sz="36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Пролежень-это глубокие поражения кожи и мягких тканей вплоть до их омертвения в результате длительного сдавливания. К предрасполагающим факторам относятся нарушения местного кровообращения, иннервации и питания тканей. </a:t>
            </a:r>
            <a:endParaRPr lang="ru-RU" sz="40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58200" cy="5207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r>
              <a:rPr lang="ru-RU" sz="3200" dirty="0" smtClean="0"/>
              <a:t>Места образования пролежней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0" y="980728"/>
            <a:ext cx="3779912" cy="58772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Пролежни могут образовываться везде, где есть костные выступы. При положении пациента на спине- это крестец, пятки, лопатки, иногда затылок и локти. При положении сидя это- седалищные бугры, стопы ног, лопатки. При положении лежа на животе это- ребра, коленки, пальцы ног с тыльной стороны, гребни подвздошных костей.</a:t>
            </a:r>
            <a:endParaRPr lang="ru-RU" sz="2400" dirty="0"/>
          </a:p>
        </p:txBody>
      </p:sp>
      <p:pic>
        <p:nvPicPr>
          <p:cNvPr id="4" name="Содержимое 3" descr="пролежни-596x2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03650" y="4149080"/>
            <a:ext cx="5340350" cy="1989191"/>
          </a:xfrm>
        </p:spPr>
      </p:pic>
      <p:pic>
        <p:nvPicPr>
          <p:cNvPr id="6" name="Содержимое 5" descr="images.jpe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394200" y="1125538"/>
            <a:ext cx="4749800" cy="266858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Три фактора образования пролежней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Давление- под действием собственного веса тела происходит сдавливание тканей относительно поверхности, на которую опирается человек. У тяжело больных, пожилого и старческого возраста- деструкция (разрушение) тканей происходит 2 часа непрерывного движения. Прямое давление вызывает расстройство кровообращения и иннервации, ишемию тканей, в последствии </a:t>
            </a:r>
            <a:r>
              <a:rPr lang="ru-RU" dirty="0" err="1" smtClean="0"/>
              <a:t>никроз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«Срезывающая сила»- повреждение тканей под действием непрямого давления.</a:t>
            </a:r>
          </a:p>
          <a:p>
            <a:r>
              <a:rPr lang="ru-RU" dirty="0" smtClean="0"/>
              <a:t>1. пациент «съезжает» по постели с подушки к ножному концу</a:t>
            </a:r>
          </a:p>
          <a:p>
            <a:r>
              <a:rPr lang="ru-RU" dirty="0" smtClean="0"/>
              <a:t>2.пациент подтягивается к </a:t>
            </a:r>
            <a:r>
              <a:rPr lang="ru-RU" dirty="0" err="1" smtClean="0"/>
              <a:t>изголовию</a:t>
            </a:r>
            <a:r>
              <a:rPr lang="ru-RU" dirty="0" smtClean="0"/>
              <a:t> кровати</a:t>
            </a:r>
          </a:p>
          <a:p>
            <a:r>
              <a:rPr lang="ru-RU" dirty="0" smtClean="0"/>
              <a:t>3.мед.сестра вытягивает простынь из-под  пациента</a:t>
            </a:r>
          </a:p>
          <a:p>
            <a:r>
              <a:rPr lang="ru-RU" dirty="0" smtClean="0"/>
              <a:t>4.нарушение правил биомеханики при перемещении пациента сестрой или родственником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Трение- имеет быть место при увлажнении кожи : недержание мочи, потоотделение, влажное постельное и нательное белье.</a:t>
            </a:r>
            <a:endParaRPr lang="ru-RU" sz="4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Степени поражения тканей</a:t>
            </a:r>
            <a:endParaRPr lang="ru-RU" dirty="0"/>
          </a:p>
        </p:txBody>
      </p:sp>
      <p:pic>
        <p:nvPicPr>
          <p:cNvPr id="4" name="Содержимое 3" descr="prolezhn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4219369" cy="29523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Степень </a:t>
            </a:r>
            <a:r>
              <a:rPr lang="en-US" dirty="0" smtClean="0"/>
              <a:t>I</a:t>
            </a:r>
            <a:r>
              <a:rPr lang="ru-RU" dirty="0" smtClean="0"/>
              <a:t>-ограничена </a:t>
            </a:r>
            <a:r>
              <a:rPr lang="ru-RU" dirty="0" err="1" smtClean="0"/>
              <a:t>эпидермальными</a:t>
            </a:r>
            <a:r>
              <a:rPr lang="ru-RU" dirty="0" smtClean="0"/>
              <a:t> и кожными слоями . Наблюдается устойчивая гиперемия с синюшно-красными пятнами, не проходящая после прекращения давления.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227640" cy="49971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Степень </a:t>
            </a:r>
            <a:r>
              <a:rPr lang="en-US" sz="3600" dirty="0" smtClean="0"/>
              <a:t>II</a:t>
            </a:r>
            <a:r>
              <a:rPr lang="ru-RU" sz="3600" dirty="0" smtClean="0"/>
              <a:t>–неглубокие поверхностные нарушения целостности кожных покровов, распространяющихся на подкожный жировой слой. Сохраняется стойкая гиперемия с синюшно-красными пятнами. Происходит отслойка эпидермиса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464496" cy="50691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Степень </a:t>
            </a:r>
            <a:r>
              <a:rPr lang="en-US" sz="3200" dirty="0" smtClean="0"/>
              <a:t>III</a:t>
            </a:r>
            <a:r>
              <a:rPr lang="ru-RU" sz="3200" dirty="0" smtClean="0"/>
              <a:t>-полное разрушение кожного покрова во всю толщину до мышечного слоя с проникновение в саму мышцу</a:t>
            </a:r>
            <a:endParaRPr lang="ru-RU" sz="3200" dirty="0"/>
          </a:p>
        </p:txBody>
      </p:sp>
      <p:pic>
        <p:nvPicPr>
          <p:cNvPr id="5" name="Содержимое 4" descr="phpThumb_generated_thumbnailjpg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772816"/>
            <a:ext cx="4176464" cy="417646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</TotalTime>
  <Words>332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Пролежни</vt:lpstr>
      <vt:lpstr>Слайд 2</vt:lpstr>
      <vt:lpstr>                  Места образования пролежней</vt:lpstr>
      <vt:lpstr>    Три фактора образования пролежней</vt:lpstr>
      <vt:lpstr>Слайд 5</vt:lpstr>
      <vt:lpstr>Слайд 6</vt:lpstr>
      <vt:lpstr>      Степени поражения тканей</vt:lpstr>
      <vt:lpstr>Слайд 8</vt:lpstr>
      <vt:lpstr>Слайд 9</vt:lpstr>
      <vt:lpstr>Слайд 10</vt:lpstr>
      <vt:lpstr>   Факторы развития пролежней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Пролежни</dc:title>
  <dc:creator>USER</dc:creator>
  <cp:lastModifiedBy>USER</cp:lastModifiedBy>
  <cp:revision>6</cp:revision>
  <dcterms:created xsi:type="dcterms:W3CDTF">2013-02-10T13:39:47Z</dcterms:created>
  <dcterms:modified xsi:type="dcterms:W3CDTF">2013-02-10T17:22:12Z</dcterms:modified>
</cp:coreProperties>
</file>