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sldIdLst>
    <p:sldId id="256" r:id="rId2"/>
    <p:sldId id="260" r:id="rId3"/>
    <p:sldId id="262" r:id="rId4"/>
    <p:sldId id="261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powerpointstyles.com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Text Box 21"/>
          <p:cNvSpPr txBox="1">
            <a:spLocks noChangeArrowheads="1"/>
          </p:cNvSpPr>
          <p:nvPr/>
        </p:nvSpPr>
        <p:spPr bwMode="auto">
          <a:xfrm>
            <a:off x="3348038" y="6237288"/>
            <a:ext cx="245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>
                <a:hlinkClick r:id="rId14"/>
              </a:rPr>
              <a:t>Powerpoint Templates</a:t>
            </a:r>
            <a:endParaRPr lang="fr-FR"/>
          </a:p>
        </p:txBody>
      </p:sp>
      <p:pic>
        <p:nvPicPr>
          <p:cNvPr id="1044" name="Picture 20" descr="Image1Imfdsage1fdfzf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7885113" y="6308725"/>
            <a:ext cx="1082675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AA0AAA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b="1">
                <a:solidFill>
                  <a:srgbClr val="AA0AAA"/>
                </a:solidFill>
              </a:rPr>
              <a:t>Page </a:t>
            </a:r>
            <a:fld id="{C46A93FF-29E5-4B13-A336-32E525176A36}" type="slidenum">
              <a:rPr lang="fr-FR" b="1">
                <a:solidFill>
                  <a:srgbClr val="AA0AAA"/>
                </a:solidFill>
              </a:rPr>
              <a:pPr algn="ctr"/>
              <a:t>‹#›</a:t>
            </a:fld>
            <a:endParaRPr lang="fr-FR" b="1">
              <a:solidFill>
                <a:srgbClr val="AA0A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7772400" cy="4071966"/>
          </a:xfrm>
        </p:spPr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Семейный мастер-класс</a:t>
            </a:r>
            <a:b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ученицы 4 класса «А»</a:t>
            </a:r>
            <a:b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СОШ № 49</a:t>
            </a:r>
            <a:b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Супрядкиной Полины </a:t>
            </a:r>
            <a:b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её мамы </a:t>
            </a:r>
            <a:b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Ларисы Тимофеевны.</a:t>
            </a:r>
            <a:endParaRPr lang="ru-RU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4357694"/>
            <a:ext cx="6400800" cy="178117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«Змейка-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символ 2013 года».</a:t>
            </a:r>
          </a:p>
          <a:p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286248" y="6072206"/>
            <a:ext cx="2810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Учитель: Благова Н. А.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0_ae1df_88fbe918_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6190"/>
            <a:ext cx="2743903" cy="24878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8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14290"/>
            <a:ext cx="2357454" cy="35276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IMG_078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39348">
            <a:off x="6479328" y="389520"/>
            <a:ext cx="2299410" cy="34407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IMG_078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72603">
            <a:off x="3404132" y="2906765"/>
            <a:ext cx="2428892" cy="36345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571736" y="1285860"/>
            <a:ext cx="38715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мастера</a:t>
            </a:r>
            <a:endParaRPr lang="ru-RU" sz="4000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2136859" cy="31975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IMG_078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2714620"/>
            <a:ext cx="2500330" cy="37414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IMG_078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12" y="285728"/>
            <a:ext cx="2471044" cy="36976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500298" y="928670"/>
            <a:ext cx="4336444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 змейки – </a:t>
            </a:r>
          </a:p>
          <a:p>
            <a:pPr algn="ctr"/>
            <a:r>
              <a:rPr lang="ru-RU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онтейнер </a:t>
            </a:r>
          </a:p>
          <a:p>
            <a:pPr algn="ctr"/>
            <a:r>
              <a:rPr lang="ru-RU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2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киндер- сюрприза</a:t>
            </a:r>
            <a:r>
              <a:rPr lang="ru-RU" sz="2800" b="1" dirty="0" smtClean="0">
                <a:solidFill>
                  <a:srgbClr val="FFC000"/>
                </a:solidFill>
              </a:rPr>
              <a:t>.   </a:t>
            </a:r>
          </a:p>
          <a:p>
            <a:endParaRPr lang="ru-RU" dirty="0"/>
          </a:p>
        </p:txBody>
      </p:sp>
      <p:pic>
        <p:nvPicPr>
          <p:cNvPr id="7" name="Рисунок 6" descr="0c332b0f087e0c5bde1b86862e990c1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4429132"/>
            <a:ext cx="2381250" cy="22764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9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85728"/>
            <a:ext cx="2387033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IMG_079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357166"/>
            <a:ext cx="2286016" cy="34207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IMG_079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357166"/>
            <a:ext cx="2286016" cy="34207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857224" y="4500570"/>
            <a:ext cx="55696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Кропотливая  работа</a:t>
            </a:r>
            <a:endParaRPr lang="ru-RU" sz="4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yc8agls0sxuo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3702" y="4286256"/>
            <a:ext cx="2333628" cy="233362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8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9" y="214290"/>
            <a:ext cx="2148330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IMG_079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214290"/>
            <a:ext cx="2143140" cy="32069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IMG_079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214290"/>
            <a:ext cx="2148329" cy="32147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G_079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05920">
            <a:off x="5715008" y="3857628"/>
            <a:ext cx="1874113" cy="28043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071538" y="3714752"/>
            <a:ext cx="44134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вот появилась</a:t>
            </a:r>
          </a:p>
          <a:p>
            <a:r>
              <a:rPr lang="ru-RU" sz="40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мордочка змейки</a:t>
            </a:r>
            <a:endParaRPr lang="ru-RU" sz="4000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yc8agls0sxuo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82" y="4714884"/>
            <a:ext cx="1714480" cy="17144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9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85728"/>
            <a:ext cx="1898156" cy="284035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IMG_08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1961" y="357166"/>
            <a:ext cx="1861886" cy="278608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IMG_080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4500570"/>
            <a:ext cx="3214710" cy="214832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G_080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7229" y="357167"/>
            <a:ext cx="1861886" cy="278608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IMG_0805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72132" y="4500570"/>
            <a:ext cx="3143272" cy="210058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571604" y="3286124"/>
            <a:ext cx="6143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помощь мастеров всё же требуется…</a:t>
            </a:r>
            <a:endParaRPr lang="ru-RU" sz="3600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0_a7493_374dee6_S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43372" y="4929198"/>
            <a:ext cx="1190625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8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85728"/>
            <a:ext cx="1898155" cy="28403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Рисунок 2" descr="IMG_08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0" y="214290"/>
            <a:ext cx="1945896" cy="29117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 descr="IMG_081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6578" y="214290"/>
            <a:ext cx="1928826" cy="28862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IMG_081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16" y="3714752"/>
            <a:ext cx="1928826" cy="28862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IMG_081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596" y="3714752"/>
            <a:ext cx="1909610" cy="28574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285984" y="3571876"/>
            <a:ext cx="46660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такие получились</a:t>
            </a:r>
          </a:p>
          <a:p>
            <a:pPr algn="ctr"/>
            <a:r>
              <a:rPr lang="ru-RU" sz="32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3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мейки</a:t>
            </a: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yc8agls0sxuo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00496" y="4572008"/>
            <a:ext cx="2047876" cy="20478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8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536658"/>
            <a:ext cx="3786214" cy="2530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IMG_081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476690"/>
            <a:ext cx="3857652" cy="2577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081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4000504"/>
            <a:ext cx="3626174" cy="24233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000496" y="3571876"/>
            <a:ext cx="4869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Новым годом!</a:t>
            </a:r>
            <a:endParaRPr lang="ru-RU" sz="4800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0_ae1df_88fbe918_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6314" y="4357694"/>
            <a:ext cx="2571737" cy="233170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8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63</TotalTime>
  <Words>49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Тема8</vt:lpstr>
      <vt:lpstr>Семейный мастер-класс ученицы 4 класса «А» ГБОУ СОШ № 49 Супрядкиной Полины  и её мамы  Ларисы Тимофеевны.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Семейный мастер-класс ученицы 4 класса «А» ГБОУ СОШ № 49 Супрядкиной Полины  и её мамы  Ларисы Тимофеевны.</dc:title>
  <dc:creator>Admin</dc:creator>
  <cp:lastModifiedBy>Admin</cp:lastModifiedBy>
  <cp:revision>8</cp:revision>
  <dcterms:created xsi:type="dcterms:W3CDTF">2012-12-22T14:20:55Z</dcterms:created>
  <dcterms:modified xsi:type="dcterms:W3CDTF">2012-12-22T15:25:27Z</dcterms:modified>
</cp:coreProperties>
</file>