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1" r:id="rId16"/>
    <p:sldId id="272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1F0960-BC34-4350-903C-B038801CAD0D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19D9C3-5BB8-4B94-924E-0106C3BAA781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3600" b="1" dirty="0" smtClean="0"/>
            <a:t>Администратор</a:t>
          </a:r>
          <a:endParaRPr lang="ru-RU" sz="3600" b="1" dirty="0"/>
        </a:p>
      </dgm:t>
    </dgm:pt>
    <dgm:pt modelId="{BBC21CE1-7AE8-4DD6-B326-FE73E0250AA8}" type="parTrans" cxnId="{CB4C30BB-B39B-439E-803F-2F4599219BA2}">
      <dgm:prSet/>
      <dgm:spPr/>
      <dgm:t>
        <a:bodyPr/>
        <a:lstStyle/>
        <a:p>
          <a:endParaRPr lang="ru-RU"/>
        </a:p>
      </dgm:t>
    </dgm:pt>
    <dgm:pt modelId="{55496934-EE35-4DAA-98CF-3D54A000FA96}" type="sibTrans" cxnId="{CB4C30BB-B39B-439E-803F-2F4599219BA2}">
      <dgm:prSet/>
      <dgm:spPr/>
      <dgm:t>
        <a:bodyPr/>
        <a:lstStyle/>
        <a:p>
          <a:endParaRPr lang="ru-RU"/>
        </a:p>
      </dgm:t>
    </dgm:pt>
    <dgm:pt modelId="{3B973B08-2695-49A0-A7AB-915068AD3E29}">
      <dgm:prSet phldrT="[Текст]" custT="1"/>
      <dgm:spPr/>
      <dgm:t>
        <a:bodyPr/>
        <a:lstStyle/>
        <a:p>
          <a:r>
            <a:rPr lang="ru-RU" sz="2400" b="1" dirty="0" smtClean="0"/>
            <a:t>Администратор веб-сервера</a:t>
          </a:r>
          <a:endParaRPr lang="ru-RU" sz="2400" b="1" dirty="0"/>
        </a:p>
      </dgm:t>
    </dgm:pt>
    <dgm:pt modelId="{DD1E2AF4-EB95-4C00-B5B7-5CC20AA8FD87}" type="parTrans" cxnId="{DC943BF4-DE9C-4156-9448-E9DE0BBE2E22}">
      <dgm:prSet/>
      <dgm:spPr/>
      <dgm:t>
        <a:bodyPr/>
        <a:lstStyle/>
        <a:p>
          <a:endParaRPr lang="ru-RU"/>
        </a:p>
      </dgm:t>
    </dgm:pt>
    <dgm:pt modelId="{129C3BBD-27CD-41F6-B6BF-C5703A648A88}" type="sibTrans" cxnId="{DC943BF4-DE9C-4156-9448-E9DE0BBE2E22}">
      <dgm:prSet/>
      <dgm:spPr/>
      <dgm:t>
        <a:bodyPr/>
        <a:lstStyle/>
        <a:p>
          <a:endParaRPr lang="ru-RU"/>
        </a:p>
      </dgm:t>
    </dgm:pt>
    <dgm:pt modelId="{943FD48D-E58D-4952-B153-C83E6F73BF00}">
      <dgm:prSet phldrT="[Текст]" custT="1"/>
      <dgm:spPr/>
      <dgm:t>
        <a:bodyPr/>
        <a:lstStyle/>
        <a:p>
          <a:r>
            <a:rPr lang="ru-RU" sz="2400" b="1" dirty="0" smtClean="0"/>
            <a:t>Администратор базы данных</a:t>
          </a:r>
          <a:endParaRPr lang="ru-RU" sz="2400" b="1" dirty="0"/>
        </a:p>
      </dgm:t>
    </dgm:pt>
    <dgm:pt modelId="{B7776125-67C7-4F58-9ECD-32F40F15DF17}" type="parTrans" cxnId="{DAECE33A-BD2A-4138-A7F0-53B9C7A7D6FA}">
      <dgm:prSet/>
      <dgm:spPr/>
      <dgm:t>
        <a:bodyPr/>
        <a:lstStyle/>
        <a:p>
          <a:endParaRPr lang="ru-RU"/>
        </a:p>
      </dgm:t>
    </dgm:pt>
    <dgm:pt modelId="{CAFEBA1F-E86B-4293-AE3F-B4574D2C7785}" type="sibTrans" cxnId="{DAECE33A-BD2A-4138-A7F0-53B9C7A7D6FA}">
      <dgm:prSet/>
      <dgm:spPr/>
      <dgm:t>
        <a:bodyPr/>
        <a:lstStyle/>
        <a:p>
          <a:endParaRPr lang="ru-RU"/>
        </a:p>
      </dgm:t>
    </dgm:pt>
    <dgm:pt modelId="{05DF65B8-B11F-4913-A9F9-5AFFEC763501}">
      <dgm:prSet phldrT="[Текст]" custT="1"/>
      <dgm:spPr/>
      <dgm:t>
        <a:bodyPr/>
        <a:lstStyle/>
        <a:p>
          <a:r>
            <a:rPr lang="ru-RU" sz="2400" b="1" dirty="0" smtClean="0"/>
            <a:t>Администратор сети</a:t>
          </a:r>
          <a:endParaRPr lang="ru-RU" sz="2400" b="1" dirty="0"/>
        </a:p>
      </dgm:t>
    </dgm:pt>
    <dgm:pt modelId="{0A38BF6B-5AF5-4EDA-8444-EE80202BC470}" type="parTrans" cxnId="{F8935D34-D092-4076-BAF3-B949E68EBCFA}">
      <dgm:prSet/>
      <dgm:spPr/>
      <dgm:t>
        <a:bodyPr/>
        <a:lstStyle/>
        <a:p>
          <a:endParaRPr lang="ru-RU"/>
        </a:p>
      </dgm:t>
    </dgm:pt>
    <dgm:pt modelId="{E83D8391-6DB9-4A82-BF20-AA95EA27BF77}" type="sibTrans" cxnId="{F8935D34-D092-4076-BAF3-B949E68EBCFA}">
      <dgm:prSet/>
      <dgm:spPr/>
      <dgm:t>
        <a:bodyPr/>
        <a:lstStyle/>
        <a:p>
          <a:endParaRPr lang="ru-RU"/>
        </a:p>
      </dgm:t>
    </dgm:pt>
    <dgm:pt modelId="{CA6724A1-6668-435B-B812-E94BFAB6CC25}">
      <dgm:prSet custT="1"/>
      <dgm:spPr/>
      <dgm:t>
        <a:bodyPr/>
        <a:lstStyle/>
        <a:p>
          <a:r>
            <a:rPr lang="ru-RU" sz="2400" b="1" dirty="0" smtClean="0"/>
            <a:t>Системный инженер </a:t>
          </a:r>
        </a:p>
        <a:p>
          <a:r>
            <a:rPr lang="ru-RU" sz="2400" b="1" dirty="0" smtClean="0"/>
            <a:t>(системный архитектор)</a:t>
          </a:r>
          <a:endParaRPr lang="ru-RU" sz="2400" b="1" dirty="0"/>
        </a:p>
      </dgm:t>
    </dgm:pt>
    <dgm:pt modelId="{61D5E900-65B5-423B-9696-DDC8414A5E8E}" type="parTrans" cxnId="{BFADBA18-56B3-46AA-BDB3-FA87E5BACDBD}">
      <dgm:prSet/>
      <dgm:spPr/>
      <dgm:t>
        <a:bodyPr/>
        <a:lstStyle/>
        <a:p>
          <a:endParaRPr lang="ru-RU"/>
        </a:p>
      </dgm:t>
    </dgm:pt>
    <dgm:pt modelId="{4A2FA1A1-948A-4662-BD6B-7CE384272020}" type="sibTrans" cxnId="{BFADBA18-56B3-46AA-BDB3-FA87E5BACDBD}">
      <dgm:prSet/>
      <dgm:spPr/>
      <dgm:t>
        <a:bodyPr/>
        <a:lstStyle/>
        <a:p>
          <a:endParaRPr lang="ru-RU"/>
        </a:p>
      </dgm:t>
    </dgm:pt>
    <dgm:pt modelId="{BBF02875-3BB1-4734-B43F-1F77DFF0BAEC}">
      <dgm:prSet custT="1"/>
      <dgm:spPr/>
      <dgm:t>
        <a:bodyPr/>
        <a:lstStyle/>
        <a:p>
          <a:r>
            <a:rPr lang="ru-RU" sz="2400" b="1" dirty="0" smtClean="0"/>
            <a:t>Администратор безопасности сети</a:t>
          </a:r>
          <a:endParaRPr lang="ru-RU" sz="2400" b="1" dirty="0"/>
        </a:p>
      </dgm:t>
    </dgm:pt>
    <dgm:pt modelId="{B9BAEE14-8B46-4CEC-9181-A0C2F5C089FB}" type="parTrans" cxnId="{70EFBF70-4D84-4A27-8317-8AEB1A3746BD}">
      <dgm:prSet/>
      <dgm:spPr/>
      <dgm:t>
        <a:bodyPr/>
        <a:lstStyle/>
        <a:p>
          <a:endParaRPr lang="ru-RU"/>
        </a:p>
      </dgm:t>
    </dgm:pt>
    <dgm:pt modelId="{C74F0832-E607-487E-B677-C6A0696F2D2D}" type="sibTrans" cxnId="{70EFBF70-4D84-4A27-8317-8AEB1A3746BD}">
      <dgm:prSet/>
      <dgm:spPr/>
      <dgm:t>
        <a:bodyPr/>
        <a:lstStyle/>
        <a:p>
          <a:endParaRPr lang="ru-RU"/>
        </a:p>
      </dgm:t>
    </dgm:pt>
    <dgm:pt modelId="{AE0A51C5-3127-4F0E-96C6-6B45C74F10E9}">
      <dgm:prSet custT="1"/>
      <dgm:spPr/>
      <dgm:t>
        <a:bodyPr/>
        <a:lstStyle/>
        <a:p>
          <a:r>
            <a:rPr lang="ru-RU" sz="2400" b="1" dirty="0" smtClean="0"/>
            <a:t>Системный администратор </a:t>
          </a:r>
        </a:p>
        <a:p>
          <a:r>
            <a:rPr lang="ru-RU" sz="2400" b="1" dirty="0" smtClean="0"/>
            <a:t>малой компании</a:t>
          </a:r>
          <a:endParaRPr lang="ru-RU" sz="2400" b="1" dirty="0"/>
        </a:p>
      </dgm:t>
    </dgm:pt>
    <dgm:pt modelId="{B74A1DF8-F939-44D2-95B2-D90A74BAEDAC}" type="parTrans" cxnId="{EA187678-2A46-4D0B-A3BB-6995C7F9646C}">
      <dgm:prSet/>
      <dgm:spPr/>
      <dgm:t>
        <a:bodyPr/>
        <a:lstStyle/>
        <a:p>
          <a:endParaRPr lang="ru-RU"/>
        </a:p>
      </dgm:t>
    </dgm:pt>
    <dgm:pt modelId="{F0C91760-0CE9-45E2-AA35-E42BCDD18053}" type="sibTrans" cxnId="{EA187678-2A46-4D0B-A3BB-6995C7F9646C}">
      <dgm:prSet/>
      <dgm:spPr/>
      <dgm:t>
        <a:bodyPr/>
        <a:lstStyle/>
        <a:p>
          <a:endParaRPr lang="ru-RU"/>
        </a:p>
      </dgm:t>
    </dgm:pt>
    <dgm:pt modelId="{CFC5F0DB-923E-425C-B58E-BCA06A2B647A}" type="pres">
      <dgm:prSet presAssocID="{421F0960-BC34-4350-903C-B038801CAD0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155872-D772-456E-8426-7577E18C8DBC}" type="pres">
      <dgm:prSet presAssocID="{AE19D9C3-5BB8-4B94-924E-0106C3BAA781}" presName="root1" presStyleCnt="0"/>
      <dgm:spPr/>
    </dgm:pt>
    <dgm:pt modelId="{DEE609C0-A595-490F-AAC9-82845303A1F7}" type="pres">
      <dgm:prSet presAssocID="{AE19D9C3-5BB8-4B94-924E-0106C3BAA781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9D7F2F-F2F0-4D40-95C3-4D3F6A89A7CC}" type="pres">
      <dgm:prSet presAssocID="{AE19D9C3-5BB8-4B94-924E-0106C3BAA781}" presName="level2hierChild" presStyleCnt="0"/>
      <dgm:spPr/>
    </dgm:pt>
    <dgm:pt modelId="{78F28466-FE3F-4605-848B-5D17FF20415A}" type="pres">
      <dgm:prSet presAssocID="{DD1E2AF4-EB95-4C00-B5B7-5CC20AA8FD87}" presName="conn2-1" presStyleLbl="parChTrans1D2" presStyleIdx="0" presStyleCnt="6"/>
      <dgm:spPr/>
      <dgm:t>
        <a:bodyPr/>
        <a:lstStyle/>
        <a:p>
          <a:endParaRPr lang="ru-RU"/>
        </a:p>
      </dgm:t>
    </dgm:pt>
    <dgm:pt modelId="{A3655FD9-49AC-46A5-AB81-D02411D4F1CA}" type="pres">
      <dgm:prSet presAssocID="{DD1E2AF4-EB95-4C00-B5B7-5CC20AA8FD87}" presName="connTx" presStyleLbl="parChTrans1D2" presStyleIdx="0" presStyleCnt="6"/>
      <dgm:spPr/>
      <dgm:t>
        <a:bodyPr/>
        <a:lstStyle/>
        <a:p>
          <a:endParaRPr lang="ru-RU"/>
        </a:p>
      </dgm:t>
    </dgm:pt>
    <dgm:pt modelId="{40153EF5-BAF8-4D19-95B4-7F58CF18E797}" type="pres">
      <dgm:prSet presAssocID="{3B973B08-2695-49A0-A7AB-915068AD3E29}" presName="root2" presStyleCnt="0"/>
      <dgm:spPr/>
    </dgm:pt>
    <dgm:pt modelId="{8DD2690B-401B-40AD-B2CD-3C6FC0C1D443}" type="pres">
      <dgm:prSet presAssocID="{3B973B08-2695-49A0-A7AB-915068AD3E29}" presName="LevelTwoTextNode" presStyleLbl="node2" presStyleIdx="0" presStyleCnt="6" custScaleX="2613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DD5150-236D-4B67-B66F-369AD56D179C}" type="pres">
      <dgm:prSet presAssocID="{3B973B08-2695-49A0-A7AB-915068AD3E29}" presName="level3hierChild" presStyleCnt="0"/>
      <dgm:spPr/>
    </dgm:pt>
    <dgm:pt modelId="{03CFA17D-C98C-4A14-BC94-9199C513BDFE}" type="pres">
      <dgm:prSet presAssocID="{B7776125-67C7-4F58-9ECD-32F40F15DF17}" presName="conn2-1" presStyleLbl="parChTrans1D2" presStyleIdx="1" presStyleCnt="6"/>
      <dgm:spPr/>
      <dgm:t>
        <a:bodyPr/>
        <a:lstStyle/>
        <a:p>
          <a:endParaRPr lang="ru-RU"/>
        </a:p>
      </dgm:t>
    </dgm:pt>
    <dgm:pt modelId="{0DBF4AF8-723B-4B4A-A81B-28AB83DFBAA8}" type="pres">
      <dgm:prSet presAssocID="{B7776125-67C7-4F58-9ECD-32F40F15DF17}" presName="connTx" presStyleLbl="parChTrans1D2" presStyleIdx="1" presStyleCnt="6"/>
      <dgm:spPr/>
      <dgm:t>
        <a:bodyPr/>
        <a:lstStyle/>
        <a:p>
          <a:endParaRPr lang="ru-RU"/>
        </a:p>
      </dgm:t>
    </dgm:pt>
    <dgm:pt modelId="{9485D30B-96D3-4ECC-A4DB-7ECA9336EE02}" type="pres">
      <dgm:prSet presAssocID="{943FD48D-E58D-4952-B153-C83E6F73BF00}" presName="root2" presStyleCnt="0"/>
      <dgm:spPr/>
    </dgm:pt>
    <dgm:pt modelId="{482D46F4-1C89-4B68-8C77-D827A2DCE77E}" type="pres">
      <dgm:prSet presAssocID="{943FD48D-E58D-4952-B153-C83E6F73BF00}" presName="LevelTwoTextNode" presStyleLbl="node2" presStyleIdx="1" presStyleCnt="6" custScaleX="2613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51B3D8-1CB2-4DC0-A50C-311A13DB1E9F}" type="pres">
      <dgm:prSet presAssocID="{943FD48D-E58D-4952-B153-C83E6F73BF00}" presName="level3hierChild" presStyleCnt="0"/>
      <dgm:spPr/>
    </dgm:pt>
    <dgm:pt modelId="{0B97A813-3401-4484-8163-EC0D7E7D645E}" type="pres">
      <dgm:prSet presAssocID="{0A38BF6B-5AF5-4EDA-8444-EE80202BC470}" presName="conn2-1" presStyleLbl="parChTrans1D2" presStyleIdx="2" presStyleCnt="6"/>
      <dgm:spPr/>
      <dgm:t>
        <a:bodyPr/>
        <a:lstStyle/>
        <a:p>
          <a:endParaRPr lang="ru-RU"/>
        </a:p>
      </dgm:t>
    </dgm:pt>
    <dgm:pt modelId="{A7AD255D-0F29-48A7-ADD1-1298A9620CE5}" type="pres">
      <dgm:prSet presAssocID="{0A38BF6B-5AF5-4EDA-8444-EE80202BC470}" presName="connTx" presStyleLbl="parChTrans1D2" presStyleIdx="2" presStyleCnt="6"/>
      <dgm:spPr/>
      <dgm:t>
        <a:bodyPr/>
        <a:lstStyle/>
        <a:p>
          <a:endParaRPr lang="ru-RU"/>
        </a:p>
      </dgm:t>
    </dgm:pt>
    <dgm:pt modelId="{6D31225D-7549-4206-A370-EDEBD903E73C}" type="pres">
      <dgm:prSet presAssocID="{05DF65B8-B11F-4913-A9F9-5AFFEC763501}" presName="root2" presStyleCnt="0"/>
      <dgm:spPr/>
    </dgm:pt>
    <dgm:pt modelId="{68A11BA4-1462-4014-95A3-14BC937E730C}" type="pres">
      <dgm:prSet presAssocID="{05DF65B8-B11F-4913-A9F9-5AFFEC763501}" presName="LevelTwoTextNode" presStyleLbl="node2" presStyleIdx="2" presStyleCnt="6" custScaleX="2613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ED1C77-0E2C-4BE7-84CD-64CD43F41416}" type="pres">
      <dgm:prSet presAssocID="{05DF65B8-B11F-4913-A9F9-5AFFEC763501}" presName="level3hierChild" presStyleCnt="0"/>
      <dgm:spPr/>
    </dgm:pt>
    <dgm:pt modelId="{FD6E417C-9C98-4927-A9F1-8F8960080518}" type="pres">
      <dgm:prSet presAssocID="{61D5E900-65B5-423B-9696-DDC8414A5E8E}" presName="conn2-1" presStyleLbl="parChTrans1D2" presStyleIdx="3" presStyleCnt="6"/>
      <dgm:spPr/>
      <dgm:t>
        <a:bodyPr/>
        <a:lstStyle/>
        <a:p>
          <a:endParaRPr lang="ru-RU"/>
        </a:p>
      </dgm:t>
    </dgm:pt>
    <dgm:pt modelId="{338A3387-301E-4D52-BE15-CB7103A40F20}" type="pres">
      <dgm:prSet presAssocID="{61D5E900-65B5-423B-9696-DDC8414A5E8E}" presName="connTx" presStyleLbl="parChTrans1D2" presStyleIdx="3" presStyleCnt="6"/>
      <dgm:spPr/>
      <dgm:t>
        <a:bodyPr/>
        <a:lstStyle/>
        <a:p>
          <a:endParaRPr lang="ru-RU"/>
        </a:p>
      </dgm:t>
    </dgm:pt>
    <dgm:pt modelId="{32AD5726-9654-4504-A46F-0ED42CBC4993}" type="pres">
      <dgm:prSet presAssocID="{CA6724A1-6668-435B-B812-E94BFAB6CC25}" presName="root2" presStyleCnt="0"/>
      <dgm:spPr/>
    </dgm:pt>
    <dgm:pt modelId="{8D8C63B1-6E2F-4404-A360-F4E420562C2F}" type="pres">
      <dgm:prSet presAssocID="{CA6724A1-6668-435B-B812-E94BFAB6CC25}" presName="LevelTwoTextNode" presStyleLbl="node2" presStyleIdx="3" presStyleCnt="6" custScaleX="2613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A4857C-0C24-43AC-93C6-296FE463B96A}" type="pres">
      <dgm:prSet presAssocID="{CA6724A1-6668-435B-B812-E94BFAB6CC25}" presName="level3hierChild" presStyleCnt="0"/>
      <dgm:spPr/>
    </dgm:pt>
    <dgm:pt modelId="{A45CE1FB-4FA6-4DEF-8926-94B0DC518D64}" type="pres">
      <dgm:prSet presAssocID="{B9BAEE14-8B46-4CEC-9181-A0C2F5C089FB}" presName="conn2-1" presStyleLbl="parChTrans1D2" presStyleIdx="4" presStyleCnt="6"/>
      <dgm:spPr/>
      <dgm:t>
        <a:bodyPr/>
        <a:lstStyle/>
        <a:p>
          <a:endParaRPr lang="ru-RU"/>
        </a:p>
      </dgm:t>
    </dgm:pt>
    <dgm:pt modelId="{28D20569-31BE-4273-B7E2-98899C8DA27E}" type="pres">
      <dgm:prSet presAssocID="{B9BAEE14-8B46-4CEC-9181-A0C2F5C089FB}" presName="connTx" presStyleLbl="parChTrans1D2" presStyleIdx="4" presStyleCnt="6"/>
      <dgm:spPr/>
      <dgm:t>
        <a:bodyPr/>
        <a:lstStyle/>
        <a:p>
          <a:endParaRPr lang="ru-RU"/>
        </a:p>
      </dgm:t>
    </dgm:pt>
    <dgm:pt modelId="{ACE8A8D3-68FF-43CD-B75B-F7C39ECE93E0}" type="pres">
      <dgm:prSet presAssocID="{BBF02875-3BB1-4734-B43F-1F77DFF0BAEC}" presName="root2" presStyleCnt="0"/>
      <dgm:spPr/>
    </dgm:pt>
    <dgm:pt modelId="{5C1F3675-FE0C-46E1-96FF-174855FF7F70}" type="pres">
      <dgm:prSet presAssocID="{BBF02875-3BB1-4734-B43F-1F77DFF0BAEC}" presName="LevelTwoTextNode" presStyleLbl="node2" presStyleIdx="4" presStyleCnt="6" custScaleX="2613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656CA5-B27A-4E4E-B52D-2FD4E333995D}" type="pres">
      <dgm:prSet presAssocID="{BBF02875-3BB1-4734-B43F-1F77DFF0BAEC}" presName="level3hierChild" presStyleCnt="0"/>
      <dgm:spPr/>
    </dgm:pt>
    <dgm:pt modelId="{BFC10F2D-1FCA-456D-86F1-FB110F87B23F}" type="pres">
      <dgm:prSet presAssocID="{B74A1DF8-F939-44D2-95B2-D90A74BAEDAC}" presName="conn2-1" presStyleLbl="parChTrans1D2" presStyleIdx="5" presStyleCnt="6"/>
      <dgm:spPr/>
      <dgm:t>
        <a:bodyPr/>
        <a:lstStyle/>
        <a:p>
          <a:endParaRPr lang="ru-RU"/>
        </a:p>
      </dgm:t>
    </dgm:pt>
    <dgm:pt modelId="{2B34D633-6922-417F-918B-C9759C98CCA4}" type="pres">
      <dgm:prSet presAssocID="{B74A1DF8-F939-44D2-95B2-D90A74BAEDAC}" presName="connTx" presStyleLbl="parChTrans1D2" presStyleIdx="5" presStyleCnt="6"/>
      <dgm:spPr/>
      <dgm:t>
        <a:bodyPr/>
        <a:lstStyle/>
        <a:p>
          <a:endParaRPr lang="ru-RU"/>
        </a:p>
      </dgm:t>
    </dgm:pt>
    <dgm:pt modelId="{9A2B9AC1-2C62-42D7-B7A4-90603387B9E3}" type="pres">
      <dgm:prSet presAssocID="{AE0A51C5-3127-4F0E-96C6-6B45C74F10E9}" presName="root2" presStyleCnt="0"/>
      <dgm:spPr/>
    </dgm:pt>
    <dgm:pt modelId="{A6FA63B9-C2D7-47D3-BA47-79B235A82C60}" type="pres">
      <dgm:prSet presAssocID="{AE0A51C5-3127-4F0E-96C6-6B45C74F10E9}" presName="LevelTwoTextNode" presStyleLbl="node2" presStyleIdx="5" presStyleCnt="6" custScaleX="2613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0DA16C-4186-4D85-9C58-647EC06164BD}" type="pres">
      <dgm:prSet presAssocID="{AE0A51C5-3127-4F0E-96C6-6B45C74F10E9}" presName="level3hierChild" presStyleCnt="0"/>
      <dgm:spPr/>
    </dgm:pt>
  </dgm:ptLst>
  <dgm:cxnLst>
    <dgm:cxn modelId="{DC943BF4-DE9C-4156-9448-E9DE0BBE2E22}" srcId="{AE19D9C3-5BB8-4B94-924E-0106C3BAA781}" destId="{3B973B08-2695-49A0-A7AB-915068AD3E29}" srcOrd="0" destOrd="0" parTransId="{DD1E2AF4-EB95-4C00-B5B7-5CC20AA8FD87}" sibTransId="{129C3BBD-27CD-41F6-B6BF-C5703A648A88}"/>
    <dgm:cxn modelId="{0B9D4403-13A2-43B4-91DA-6585EB8FF3BA}" type="presOf" srcId="{BBF02875-3BB1-4734-B43F-1F77DFF0BAEC}" destId="{5C1F3675-FE0C-46E1-96FF-174855FF7F70}" srcOrd="0" destOrd="0" presId="urn:microsoft.com/office/officeart/2008/layout/HorizontalMultiLevelHierarchy"/>
    <dgm:cxn modelId="{247959F8-273F-47E4-9890-6A47A2CF8E32}" type="presOf" srcId="{943FD48D-E58D-4952-B153-C83E6F73BF00}" destId="{482D46F4-1C89-4B68-8C77-D827A2DCE77E}" srcOrd="0" destOrd="0" presId="urn:microsoft.com/office/officeart/2008/layout/HorizontalMultiLevelHierarchy"/>
    <dgm:cxn modelId="{CB4C30BB-B39B-439E-803F-2F4599219BA2}" srcId="{421F0960-BC34-4350-903C-B038801CAD0D}" destId="{AE19D9C3-5BB8-4B94-924E-0106C3BAA781}" srcOrd="0" destOrd="0" parTransId="{BBC21CE1-7AE8-4DD6-B326-FE73E0250AA8}" sibTransId="{55496934-EE35-4DAA-98CF-3D54A000FA96}"/>
    <dgm:cxn modelId="{E6F77D67-F719-410F-A2C3-62F300F6F897}" type="presOf" srcId="{421F0960-BC34-4350-903C-B038801CAD0D}" destId="{CFC5F0DB-923E-425C-B58E-BCA06A2B647A}" srcOrd="0" destOrd="0" presId="urn:microsoft.com/office/officeart/2008/layout/HorizontalMultiLevelHierarchy"/>
    <dgm:cxn modelId="{F8935D34-D092-4076-BAF3-B949E68EBCFA}" srcId="{AE19D9C3-5BB8-4B94-924E-0106C3BAA781}" destId="{05DF65B8-B11F-4913-A9F9-5AFFEC763501}" srcOrd="2" destOrd="0" parTransId="{0A38BF6B-5AF5-4EDA-8444-EE80202BC470}" sibTransId="{E83D8391-6DB9-4A82-BF20-AA95EA27BF77}"/>
    <dgm:cxn modelId="{575007E3-A526-4253-AFFF-5389A34195F6}" type="presOf" srcId="{AE0A51C5-3127-4F0E-96C6-6B45C74F10E9}" destId="{A6FA63B9-C2D7-47D3-BA47-79B235A82C60}" srcOrd="0" destOrd="0" presId="urn:microsoft.com/office/officeart/2008/layout/HorizontalMultiLevelHierarchy"/>
    <dgm:cxn modelId="{DAECE33A-BD2A-4138-A7F0-53B9C7A7D6FA}" srcId="{AE19D9C3-5BB8-4B94-924E-0106C3BAA781}" destId="{943FD48D-E58D-4952-B153-C83E6F73BF00}" srcOrd="1" destOrd="0" parTransId="{B7776125-67C7-4F58-9ECD-32F40F15DF17}" sibTransId="{CAFEBA1F-E86B-4293-AE3F-B4574D2C7785}"/>
    <dgm:cxn modelId="{6BB6E799-D28C-4054-842A-5D0395C61BE3}" type="presOf" srcId="{B7776125-67C7-4F58-9ECD-32F40F15DF17}" destId="{03CFA17D-C98C-4A14-BC94-9199C513BDFE}" srcOrd="0" destOrd="0" presId="urn:microsoft.com/office/officeart/2008/layout/HorizontalMultiLevelHierarchy"/>
    <dgm:cxn modelId="{F5AFE09F-846D-4E4C-95C3-56B1FCF3CD78}" type="presOf" srcId="{B74A1DF8-F939-44D2-95B2-D90A74BAEDAC}" destId="{BFC10F2D-1FCA-456D-86F1-FB110F87B23F}" srcOrd="0" destOrd="0" presId="urn:microsoft.com/office/officeart/2008/layout/HorizontalMultiLevelHierarchy"/>
    <dgm:cxn modelId="{70EFBF70-4D84-4A27-8317-8AEB1A3746BD}" srcId="{AE19D9C3-5BB8-4B94-924E-0106C3BAA781}" destId="{BBF02875-3BB1-4734-B43F-1F77DFF0BAEC}" srcOrd="4" destOrd="0" parTransId="{B9BAEE14-8B46-4CEC-9181-A0C2F5C089FB}" sibTransId="{C74F0832-E607-487E-B677-C6A0696F2D2D}"/>
    <dgm:cxn modelId="{D32FB900-5B3A-4A3F-BE73-D3C4F39692A3}" type="presOf" srcId="{0A38BF6B-5AF5-4EDA-8444-EE80202BC470}" destId="{A7AD255D-0F29-48A7-ADD1-1298A9620CE5}" srcOrd="1" destOrd="0" presId="urn:microsoft.com/office/officeart/2008/layout/HorizontalMultiLevelHierarchy"/>
    <dgm:cxn modelId="{9F129FFD-374C-411A-9526-3756BB4120F8}" type="presOf" srcId="{B7776125-67C7-4F58-9ECD-32F40F15DF17}" destId="{0DBF4AF8-723B-4B4A-A81B-28AB83DFBAA8}" srcOrd="1" destOrd="0" presId="urn:microsoft.com/office/officeart/2008/layout/HorizontalMultiLevelHierarchy"/>
    <dgm:cxn modelId="{1ACB5E3A-BAD3-45C8-A4C2-772112D05CC1}" type="presOf" srcId="{B9BAEE14-8B46-4CEC-9181-A0C2F5C089FB}" destId="{A45CE1FB-4FA6-4DEF-8926-94B0DC518D64}" srcOrd="0" destOrd="0" presId="urn:microsoft.com/office/officeart/2008/layout/HorizontalMultiLevelHierarchy"/>
    <dgm:cxn modelId="{EA187678-2A46-4D0B-A3BB-6995C7F9646C}" srcId="{AE19D9C3-5BB8-4B94-924E-0106C3BAA781}" destId="{AE0A51C5-3127-4F0E-96C6-6B45C74F10E9}" srcOrd="5" destOrd="0" parTransId="{B74A1DF8-F939-44D2-95B2-D90A74BAEDAC}" sibTransId="{F0C91760-0CE9-45E2-AA35-E42BCDD18053}"/>
    <dgm:cxn modelId="{78DA6EF8-1C38-448F-9010-E71A2FC50FB8}" type="presOf" srcId="{DD1E2AF4-EB95-4C00-B5B7-5CC20AA8FD87}" destId="{78F28466-FE3F-4605-848B-5D17FF20415A}" srcOrd="0" destOrd="0" presId="urn:microsoft.com/office/officeart/2008/layout/HorizontalMultiLevelHierarchy"/>
    <dgm:cxn modelId="{BFADBA18-56B3-46AA-BDB3-FA87E5BACDBD}" srcId="{AE19D9C3-5BB8-4B94-924E-0106C3BAA781}" destId="{CA6724A1-6668-435B-B812-E94BFAB6CC25}" srcOrd="3" destOrd="0" parTransId="{61D5E900-65B5-423B-9696-DDC8414A5E8E}" sibTransId="{4A2FA1A1-948A-4662-BD6B-7CE384272020}"/>
    <dgm:cxn modelId="{181828BC-AD51-40E4-908A-AA97FF9BCB4C}" type="presOf" srcId="{AE19D9C3-5BB8-4B94-924E-0106C3BAA781}" destId="{DEE609C0-A595-490F-AAC9-82845303A1F7}" srcOrd="0" destOrd="0" presId="urn:microsoft.com/office/officeart/2008/layout/HorizontalMultiLevelHierarchy"/>
    <dgm:cxn modelId="{989CED5D-B2A0-4C9E-9B74-5891D3F5B24B}" type="presOf" srcId="{61D5E900-65B5-423B-9696-DDC8414A5E8E}" destId="{338A3387-301E-4D52-BE15-CB7103A40F20}" srcOrd="1" destOrd="0" presId="urn:microsoft.com/office/officeart/2008/layout/HorizontalMultiLevelHierarchy"/>
    <dgm:cxn modelId="{82CB9A08-E3E8-4E1E-9F60-0A219BF34BE9}" type="presOf" srcId="{0A38BF6B-5AF5-4EDA-8444-EE80202BC470}" destId="{0B97A813-3401-4484-8163-EC0D7E7D645E}" srcOrd="0" destOrd="0" presId="urn:microsoft.com/office/officeart/2008/layout/HorizontalMultiLevelHierarchy"/>
    <dgm:cxn modelId="{C2700777-018E-43F4-A836-23945A23F44A}" type="presOf" srcId="{B9BAEE14-8B46-4CEC-9181-A0C2F5C089FB}" destId="{28D20569-31BE-4273-B7E2-98899C8DA27E}" srcOrd="1" destOrd="0" presId="urn:microsoft.com/office/officeart/2008/layout/HorizontalMultiLevelHierarchy"/>
    <dgm:cxn modelId="{F2A293B9-5C32-4273-B36F-40E9FC4D0F08}" type="presOf" srcId="{05DF65B8-B11F-4913-A9F9-5AFFEC763501}" destId="{68A11BA4-1462-4014-95A3-14BC937E730C}" srcOrd="0" destOrd="0" presId="urn:microsoft.com/office/officeart/2008/layout/HorizontalMultiLevelHierarchy"/>
    <dgm:cxn modelId="{511EED3F-52C8-4248-818B-DEFB5F27041B}" type="presOf" srcId="{3B973B08-2695-49A0-A7AB-915068AD3E29}" destId="{8DD2690B-401B-40AD-B2CD-3C6FC0C1D443}" srcOrd="0" destOrd="0" presId="urn:microsoft.com/office/officeart/2008/layout/HorizontalMultiLevelHierarchy"/>
    <dgm:cxn modelId="{09268E69-368C-4EDF-B943-E43C9BF41BDC}" type="presOf" srcId="{CA6724A1-6668-435B-B812-E94BFAB6CC25}" destId="{8D8C63B1-6E2F-4404-A360-F4E420562C2F}" srcOrd="0" destOrd="0" presId="urn:microsoft.com/office/officeart/2008/layout/HorizontalMultiLevelHierarchy"/>
    <dgm:cxn modelId="{CC0F8069-DB50-4018-8D46-A06184A1E69D}" type="presOf" srcId="{61D5E900-65B5-423B-9696-DDC8414A5E8E}" destId="{FD6E417C-9C98-4927-A9F1-8F8960080518}" srcOrd="0" destOrd="0" presId="urn:microsoft.com/office/officeart/2008/layout/HorizontalMultiLevelHierarchy"/>
    <dgm:cxn modelId="{E0EDF123-2195-4CEF-AC3A-B56962AE14CC}" type="presOf" srcId="{B74A1DF8-F939-44D2-95B2-D90A74BAEDAC}" destId="{2B34D633-6922-417F-918B-C9759C98CCA4}" srcOrd="1" destOrd="0" presId="urn:microsoft.com/office/officeart/2008/layout/HorizontalMultiLevelHierarchy"/>
    <dgm:cxn modelId="{97C01D6D-8427-4639-BC61-43BD0E804136}" type="presOf" srcId="{DD1E2AF4-EB95-4C00-B5B7-5CC20AA8FD87}" destId="{A3655FD9-49AC-46A5-AB81-D02411D4F1CA}" srcOrd="1" destOrd="0" presId="urn:microsoft.com/office/officeart/2008/layout/HorizontalMultiLevelHierarchy"/>
    <dgm:cxn modelId="{CB6B4B92-9545-41E6-A857-F24BB0BEE0A8}" type="presParOf" srcId="{CFC5F0DB-923E-425C-B58E-BCA06A2B647A}" destId="{4F155872-D772-456E-8426-7577E18C8DBC}" srcOrd="0" destOrd="0" presId="urn:microsoft.com/office/officeart/2008/layout/HorizontalMultiLevelHierarchy"/>
    <dgm:cxn modelId="{A57791A1-27A4-41E9-9E77-614AEE1C9015}" type="presParOf" srcId="{4F155872-D772-456E-8426-7577E18C8DBC}" destId="{DEE609C0-A595-490F-AAC9-82845303A1F7}" srcOrd="0" destOrd="0" presId="urn:microsoft.com/office/officeart/2008/layout/HorizontalMultiLevelHierarchy"/>
    <dgm:cxn modelId="{1417E97C-841E-49B5-8290-5200A45C85A7}" type="presParOf" srcId="{4F155872-D772-456E-8426-7577E18C8DBC}" destId="{F29D7F2F-F2F0-4D40-95C3-4D3F6A89A7CC}" srcOrd="1" destOrd="0" presId="urn:microsoft.com/office/officeart/2008/layout/HorizontalMultiLevelHierarchy"/>
    <dgm:cxn modelId="{DCAA4D65-C6D6-448C-B9AB-34DB4269D07F}" type="presParOf" srcId="{F29D7F2F-F2F0-4D40-95C3-4D3F6A89A7CC}" destId="{78F28466-FE3F-4605-848B-5D17FF20415A}" srcOrd="0" destOrd="0" presId="urn:microsoft.com/office/officeart/2008/layout/HorizontalMultiLevelHierarchy"/>
    <dgm:cxn modelId="{98CD5439-92D5-41DC-97B5-2EC490D11B4E}" type="presParOf" srcId="{78F28466-FE3F-4605-848B-5D17FF20415A}" destId="{A3655FD9-49AC-46A5-AB81-D02411D4F1CA}" srcOrd="0" destOrd="0" presId="urn:microsoft.com/office/officeart/2008/layout/HorizontalMultiLevelHierarchy"/>
    <dgm:cxn modelId="{65A41B98-5DEB-46E9-9B5C-F8B94BC5A982}" type="presParOf" srcId="{F29D7F2F-F2F0-4D40-95C3-4D3F6A89A7CC}" destId="{40153EF5-BAF8-4D19-95B4-7F58CF18E797}" srcOrd="1" destOrd="0" presId="urn:microsoft.com/office/officeart/2008/layout/HorizontalMultiLevelHierarchy"/>
    <dgm:cxn modelId="{7A8B3DE6-EA13-489C-9DC5-01246C3DE17D}" type="presParOf" srcId="{40153EF5-BAF8-4D19-95B4-7F58CF18E797}" destId="{8DD2690B-401B-40AD-B2CD-3C6FC0C1D443}" srcOrd="0" destOrd="0" presId="urn:microsoft.com/office/officeart/2008/layout/HorizontalMultiLevelHierarchy"/>
    <dgm:cxn modelId="{3DFC8780-A2B0-40B5-9661-FCE4F61C1AEA}" type="presParOf" srcId="{40153EF5-BAF8-4D19-95B4-7F58CF18E797}" destId="{54DD5150-236D-4B67-B66F-369AD56D179C}" srcOrd="1" destOrd="0" presId="urn:microsoft.com/office/officeart/2008/layout/HorizontalMultiLevelHierarchy"/>
    <dgm:cxn modelId="{1ADBB0A0-AD0F-42A5-9B98-F687742ACDA6}" type="presParOf" srcId="{F29D7F2F-F2F0-4D40-95C3-4D3F6A89A7CC}" destId="{03CFA17D-C98C-4A14-BC94-9199C513BDFE}" srcOrd="2" destOrd="0" presId="urn:microsoft.com/office/officeart/2008/layout/HorizontalMultiLevelHierarchy"/>
    <dgm:cxn modelId="{716A19B8-A5B0-4518-BB9E-673DF43A0F49}" type="presParOf" srcId="{03CFA17D-C98C-4A14-BC94-9199C513BDFE}" destId="{0DBF4AF8-723B-4B4A-A81B-28AB83DFBAA8}" srcOrd="0" destOrd="0" presId="urn:microsoft.com/office/officeart/2008/layout/HorizontalMultiLevelHierarchy"/>
    <dgm:cxn modelId="{4B72F72B-978C-4192-9275-B14F03AE9898}" type="presParOf" srcId="{F29D7F2F-F2F0-4D40-95C3-4D3F6A89A7CC}" destId="{9485D30B-96D3-4ECC-A4DB-7ECA9336EE02}" srcOrd="3" destOrd="0" presId="urn:microsoft.com/office/officeart/2008/layout/HorizontalMultiLevelHierarchy"/>
    <dgm:cxn modelId="{6D891836-3D15-4ACC-8421-7568041B0443}" type="presParOf" srcId="{9485D30B-96D3-4ECC-A4DB-7ECA9336EE02}" destId="{482D46F4-1C89-4B68-8C77-D827A2DCE77E}" srcOrd="0" destOrd="0" presId="urn:microsoft.com/office/officeart/2008/layout/HorizontalMultiLevelHierarchy"/>
    <dgm:cxn modelId="{B46AD1EA-8A4C-4871-915B-81504134A97A}" type="presParOf" srcId="{9485D30B-96D3-4ECC-A4DB-7ECA9336EE02}" destId="{ED51B3D8-1CB2-4DC0-A50C-311A13DB1E9F}" srcOrd="1" destOrd="0" presId="urn:microsoft.com/office/officeart/2008/layout/HorizontalMultiLevelHierarchy"/>
    <dgm:cxn modelId="{7E17E907-14C3-4EAC-836A-ED32C9367330}" type="presParOf" srcId="{F29D7F2F-F2F0-4D40-95C3-4D3F6A89A7CC}" destId="{0B97A813-3401-4484-8163-EC0D7E7D645E}" srcOrd="4" destOrd="0" presId="urn:microsoft.com/office/officeart/2008/layout/HorizontalMultiLevelHierarchy"/>
    <dgm:cxn modelId="{0C58A44F-A805-4727-9452-A79B2D40F0ED}" type="presParOf" srcId="{0B97A813-3401-4484-8163-EC0D7E7D645E}" destId="{A7AD255D-0F29-48A7-ADD1-1298A9620CE5}" srcOrd="0" destOrd="0" presId="urn:microsoft.com/office/officeart/2008/layout/HorizontalMultiLevelHierarchy"/>
    <dgm:cxn modelId="{30D41019-A1A0-436F-8054-E4AE53E1D6CA}" type="presParOf" srcId="{F29D7F2F-F2F0-4D40-95C3-4D3F6A89A7CC}" destId="{6D31225D-7549-4206-A370-EDEBD903E73C}" srcOrd="5" destOrd="0" presId="urn:microsoft.com/office/officeart/2008/layout/HorizontalMultiLevelHierarchy"/>
    <dgm:cxn modelId="{CBD6108B-80E2-4663-89A6-738D9C139162}" type="presParOf" srcId="{6D31225D-7549-4206-A370-EDEBD903E73C}" destId="{68A11BA4-1462-4014-95A3-14BC937E730C}" srcOrd="0" destOrd="0" presId="urn:microsoft.com/office/officeart/2008/layout/HorizontalMultiLevelHierarchy"/>
    <dgm:cxn modelId="{EEA3E470-CD48-4684-B143-C0DD29B7FAEE}" type="presParOf" srcId="{6D31225D-7549-4206-A370-EDEBD903E73C}" destId="{82ED1C77-0E2C-4BE7-84CD-64CD43F41416}" srcOrd="1" destOrd="0" presId="urn:microsoft.com/office/officeart/2008/layout/HorizontalMultiLevelHierarchy"/>
    <dgm:cxn modelId="{50DFD903-C74F-4152-98CC-5F8345C39A6E}" type="presParOf" srcId="{F29D7F2F-F2F0-4D40-95C3-4D3F6A89A7CC}" destId="{FD6E417C-9C98-4927-A9F1-8F8960080518}" srcOrd="6" destOrd="0" presId="urn:microsoft.com/office/officeart/2008/layout/HorizontalMultiLevelHierarchy"/>
    <dgm:cxn modelId="{C26DB92C-B66A-4FD9-AF6C-F05EB21F10DB}" type="presParOf" srcId="{FD6E417C-9C98-4927-A9F1-8F8960080518}" destId="{338A3387-301E-4D52-BE15-CB7103A40F20}" srcOrd="0" destOrd="0" presId="urn:microsoft.com/office/officeart/2008/layout/HorizontalMultiLevelHierarchy"/>
    <dgm:cxn modelId="{1C3DE9CB-0AF8-4351-83E3-F1415BE6940D}" type="presParOf" srcId="{F29D7F2F-F2F0-4D40-95C3-4D3F6A89A7CC}" destId="{32AD5726-9654-4504-A46F-0ED42CBC4993}" srcOrd="7" destOrd="0" presId="urn:microsoft.com/office/officeart/2008/layout/HorizontalMultiLevelHierarchy"/>
    <dgm:cxn modelId="{D14C11DF-8438-4264-82F4-6D6CE9C4373B}" type="presParOf" srcId="{32AD5726-9654-4504-A46F-0ED42CBC4993}" destId="{8D8C63B1-6E2F-4404-A360-F4E420562C2F}" srcOrd="0" destOrd="0" presId="urn:microsoft.com/office/officeart/2008/layout/HorizontalMultiLevelHierarchy"/>
    <dgm:cxn modelId="{2DC01A72-5C69-4886-AAC8-2499A3762656}" type="presParOf" srcId="{32AD5726-9654-4504-A46F-0ED42CBC4993}" destId="{1BA4857C-0C24-43AC-93C6-296FE463B96A}" srcOrd="1" destOrd="0" presId="urn:microsoft.com/office/officeart/2008/layout/HorizontalMultiLevelHierarchy"/>
    <dgm:cxn modelId="{38188A77-C910-4D5F-BBC8-5F0EBA04F0AD}" type="presParOf" srcId="{F29D7F2F-F2F0-4D40-95C3-4D3F6A89A7CC}" destId="{A45CE1FB-4FA6-4DEF-8926-94B0DC518D64}" srcOrd="8" destOrd="0" presId="urn:microsoft.com/office/officeart/2008/layout/HorizontalMultiLevelHierarchy"/>
    <dgm:cxn modelId="{1C0B6A34-FBF8-4E79-BD29-B3E08935E166}" type="presParOf" srcId="{A45CE1FB-4FA6-4DEF-8926-94B0DC518D64}" destId="{28D20569-31BE-4273-B7E2-98899C8DA27E}" srcOrd="0" destOrd="0" presId="urn:microsoft.com/office/officeart/2008/layout/HorizontalMultiLevelHierarchy"/>
    <dgm:cxn modelId="{ABB9D709-841B-471E-A6DC-0F6B1152B3DF}" type="presParOf" srcId="{F29D7F2F-F2F0-4D40-95C3-4D3F6A89A7CC}" destId="{ACE8A8D3-68FF-43CD-B75B-F7C39ECE93E0}" srcOrd="9" destOrd="0" presId="urn:microsoft.com/office/officeart/2008/layout/HorizontalMultiLevelHierarchy"/>
    <dgm:cxn modelId="{52146255-D732-4F6C-8FFA-D387B2A3B448}" type="presParOf" srcId="{ACE8A8D3-68FF-43CD-B75B-F7C39ECE93E0}" destId="{5C1F3675-FE0C-46E1-96FF-174855FF7F70}" srcOrd="0" destOrd="0" presId="urn:microsoft.com/office/officeart/2008/layout/HorizontalMultiLevelHierarchy"/>
    <dgm:cxn modelId="{BC18D8D5-13C9-4DB7-A3B8-E988F87ED1E5}" type="presParOf" srcId="{ACE8A8D3-68FF-43CD-B75B-F7C39ECE93E0}" destId="{1A656CA5-B27A-4E4E-B52D-2FD4E333995D}" srcOrd="1" destOrd="0" presId="urn:microsoft.com/office/officeart/2008/layout/HorizontalMultiLevelHierarchy"/>
    <dgm:cxn modelId="{529AE638-108D-403A-A462-12F1B0A8F19C}" type="presParOf" srcId="{F29D7F2F-F2F0-4D40-95C3-4D3F6A89A7CC}" destId="{BFC10F2D-1FCA-456D-86F1-FB110F87B23F}" srcOrd="10" destOrd="0" presId="urn:microsoft.com/office/officeart/2008/layout/HorizontalMultiLevelHierarchy"/>
    <dgm:cxn modelId="{24BF4B77-CE38-4DBC-A03E-EAEB8FCFE31A}" type="presParOf" srcId="{BFC10F2D-1FCA-456D-86F1-FB110F87B23F}" destId="{2B34D633-6922-417F-918B-C9759C98CCA4}" srcOrd="0" destOrd="0" presId="urn:microsoft.com/office/officeart/2008/layout/HorizontalMultiLevelHierarchy"/>
    <dgm:cxn modelId="{E56FC5AD-2A7F-4AA0-B5EF-DA3CB3A70CBB}" type="presParOf" srcId="{F29D7F2F-F2F0-4D40-95C3-4D3F6A89A7CC}" destId="{9A2B9AC1-2C62-42D7-B7A4-90603387B9E3}" srcOrd="11" destOrd="0" presId="urn:microsoft.com/office/officeart/2008/layout/HorizontalMultiLevelHierarchy"/>
    <dgm:cxn modelId="{1B845399-3A22-4DC0-B2BB-3FB65C74EE72}" type="presParOf" srcId="{9A2B9AC1-2C62-42D7-B7A4-90603387B9E3}" destId="{A6FA63B9-C2D7-47D3-BA47-79B235A82C60}" srcOrd="0" destOrd="0" presId="urn:microsoft.com/office/officeart/2008/layout/HorizontalMultiLevelHierarchy"/>
    <dgm:cxn modelId="{842D4BCD-459D-453F-A350-F58B24E3FB98}" type="presParOf" srcId="{9A2B9AC1-2C62-42D7-B7A4-90603387B9E3}" destId="{4F0DA16C-4186-4D85-9C58-647EC06164B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C10F2D-1FCA-456D-86F1-FB110F87B23F}">
      <dsp:nvSpPr>
        <dsp:cNvPr id="0" name=""/>
        <dsp:cNvSpPr/>
      </dsp:nvSpPr>
      <dsp:spPr>
        <a:xfrm>
          <a:off x="1137467" y="2808312"/>
          <a:ext cx="507454" cy="24173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3727" y="0"/>
              </a:lnTo>
              <a:lnTo>
                <a:pt x="253727" y="2417372"/>
              </a:lnTo>
              <a:lnTo>
                <a:pt x="507454" y="241737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1329443" y="3955246"/>
        <a:ext cx="123503" cy="123503"/>
      </dsp:txXfrm>
    </dsp:sp>
    <dsp:sp modelId="{A45CE1FB-4FA6-4DEF-8926-94B0DC518D64}">
      <dsp:nvSpPr>
        <dsp:cNvPr id="0" name=""/>
        <dsp:cNvSpPr/>
      </dsp:nvSpPr>
      <dsp:spPr>
        <a:xfrm>
          <a:off x="1137467" y="2808312"/>
          <a:ext cx="507454" cy="14504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3727" y="0"/>
              </a:lnTo>
              <a:lnTo>
                <a:pt x="253727" y="1450423"/>
              </a:lnTo>
              <a:lnTo>
                <a:pt x="507454" y="145042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352779" y="3495107"/>
        <a:ext cx="76831" cy="76831"/>
      </dsp:txXfrm>
    </dsp:sp>
    <dsp:sp modelId="{FD6E417C-9C98-4927-A9F1-8F8960080518}">
      <dsp:nvSpPr>
        <dsp:cNvPr id="0" name=""/>
        <dsp:cNvSpPr/>
      </dsp:nvSpPr>
      <dsp:spPr>
        <a:xfrm>
          <a:off x="1137467" y="2808312"/>
          <a:ext cx="507454" cy="4834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3727" y="0"/>
              </a:lnTo>
              <a:lnTo>
                <a:pt x="253727" y="483474"/>
              </a:lnTo>
              <a:lnTo>
                <a:pt x="507454" y="48347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373672" y="3032526"/>
        <a:ext cx="35044" cy="35044"/>
      </dsp:txXfrm>
    </dsp:sp>
    <dsp:sp modelId="{0B97A813-3401-4484-8163-EC0D7E7D645E}">
      <dsp:nvSpPr>
        <dsp:cNvPr id="0" name=""/>
        <dsp:cNvSpPr/>
      </dsp:nvSpPr>
      <dsp:spPr>
        <a:xfrm>
          <a:off x="1137467" y="2324837"/>
          <a:ext cx="507454" cy="483474"/>
        </a:xfrm>
        <a:custGeom>
          <a:avLst/>
          <a:gdLst/>
          <a:ahLst/>
          <a:cxnLst/>
          <a:rect l="0" t="0" r="0" b="0"/>
          <a:pathLst>
            <a:path>
              <a:moveTo>
                <a:pt x="0" y="483474"/>
              </a:moveTo>
              <a:lnTo>
                <a:pt x="253727" y="483474"/>
              </a:lnTo>
              <a:lnTo>
                <a:pt x="253727" y="0"/>
              </a:lnTo>
              <a:lnTo>
                <a:pt x="507454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373672" y="2549052"/>
        <a:ext cx="35044" cy="35044"/>
      </dsp:txXfrm>
    </dsp:sp>
    <dsp:sp modelId="{03CFA17D-C98C-4A14-BC94-9199C513BDFE}">
      <dsp:nvSpPr>
        <dsp:cNvPr id="0" name=""/>
        <dsp:cNvSpPr/>
      </dsp:nvSpPr>
      <dsp:spPr>
        <a:xfrm>
          <a:off x="1137467" y="1357888"/>
          <a:ext cx="507454" cy="1450423"/>
        </a:xfrm>
        <a:custGeom>
          <a:avLst/>
          <a:gdLst/>
          <a:ahLst/>
          <a:cxnLst/>
          <a:rect l="0" t="0" r="0" b="0"/>
          <a:pathLst>
            <a:path>
              <a:moveTo>
                <a:pt x="0" y="1450423"/>
              </a:moveTo>
              <a:lnTo>
                <a:pt x="253727" y="1450423"/>
              </a:lnTo>
              <a:lnTo>
                <a:pt x="253727" y="0"/>
              </a:lnTo>
              <a:lnTo>
                <a:pt x="507454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352779" y="2044684"/>
        <a:ext cx="76831" cy="76831"/>
      </dsp:txXfrm>
    </dsp:sp>
    <dsp:sp modelId="{78F28466-FE3F-4605-848B-5D17FF20415A}">
      <dsp:nvSpPr>
        <dsp:cNvPr id="0" name=""/>
        <dsp:cNvSpPr/>
      </dsp:nvSpPr>
      <dsp:spPr>
        <a:xfrm>
          <a:off x="1137467" y="390939"/>
          <a:ext cx="507454" cy="2417372"/>
        </a:xfrm>
        <a:custGeom>
          <a:avLst/>
          <a:gdLst/>
          <a:ahLst/>
          <a:cxnLst/>
          <a:rect l="0" t="0" r="0" b="0"/>
          <a:pathLst>
            <a:path>
              <a:moveTo>
                <a:pt x="0" y="2417372"/>
              </a:moveTo>
              <a:lnTo>
                <a:pt x="253727" y="2417372"/>
              </a:lnTo>
              <a:lnTo>
                <a:pt x="253727" y="0"/>
              </a:lnTo>
              <a:lnTo>
                <a:pt x="507454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1329443" y="1537874"/>
        <a:ext cx="123503" cy="123503"/>
      </dsp:txXfrm>
    </dsp:sp>
    <dsp:sp modelId="{DEE609C0-A595-490F-AAC9-82845303A1F7}">
      <dsp:nvSpPr>
        <dsp:cNvPr id="0" name=""/>
        <dsp:cNvSpPr/>
      </dsp:nvSpPr>
      <dsp:spPr>
        <a:xfrm rot="16200000">
          <a:off x="-1284993" y="2421532"/>
          <a:ext cx="4071363" cy="773559"/>
        </a:xfrm>
        <a:prstGeom prst="rect">
          <a:avLst/>
        </a:prstGeom>
        <a:gradFill rotWithShape="1">
          <a:gsLst>
            <a:gs pos="0">
              <a:schemeClr val="accent2">
                <a:tint val="73000"/>
                <a:satMod val="150000"/>
              </a:schemeClr>
            </a:gs>
            <a:gs pos="25000">
              <a:schemeClr val="accent2">
                <a:tint val="96000"/>
                <a:shade val="80000"/>
                <a:satMod val="105000"/>
              </a:schemeClr>
            </a:gs>
            <a:gs pos="38000">
              <a:schemeClr val="accent2">
                <a:tint val="96000"/>
                <a:shade val="59000"/>
                <a:satMod val="120000"/>
              </a:schemeClr>
            </a:gs>
            <a:gs pos="55000">
              <a:schemeClr val="accent2">
                <a:shade val="57000"/>
                <a:satMod val="120000"/>
              </a:schemeClr>
            </a:gs>
            <a:gs pos="80000">
              <a:schemeClr val="accent2">
                <a:shade val="56000"/>
                <a:satMod val="145000"/>
              </a:schemeClr>
            </a:gs>
            <a:gs pos="88000">
              <a:schemeClr val="accent2">
                <a:shade val="63000"/>
                <a:satMod val="160000"/>
              </a:schemeClr>
            </a:gs>
            <a:gs pos="100000">
              <a:schemeClr val="accent2"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2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contourW="10000" prstMaterial="metal">
          <a:bevelT w="20000" h="9000" prst="softRound"/>
          <a:contourClr>
            <a:schemeClr val="accent2">
              <a:shade val="30000"/>
              <a:satMod val="20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Администратор</a:t>
          </a:r>
          <a:endParaRPr lang="ru-RU" sz="3600" b="1" kern="1200" dirty="0"/>
        </a:p>
      </dsp:txBody>
      <dsp:txXfrm rot="16200000">
        <a:off x="-1284993" y="2421532"/>
        <a:ext cx="4071363" cy="773559"/>
      </dsp:txXfrm>
    </dsp:sp>
    <dsp:sp modelId="{8DD2690B-401B-40AD-B2CD-3C6FC0C1D443}">
      <dsp:nvSpPr>
        <dsp:cNvPr id="0" name=""/>
        <dsp:cNvSpPr/>
      </dsp:nvSpPr>
      <dsp:spPr>
        <a:xfrm>
          <a:off x="1644922" y="4160"/>
          <a:ext cx="6632129" cy="7735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Администратор веб-сервера</a:t>
          </a:r>
          <a:endParaRPr lang="ru-RU" sz="2400" b="1" kern="1200" dirty="0"/>
        </a:p>
      </dsp:txBody>
      <dsp:txXfrm>
        <a:off x="1644922" y="4160"/>
        <a:ext cx="6632129" cy="773559"/>
      </dsp:txXfrm>
    </dsp:sp>
    <dsp:sp modelId="{482D46F4-1C89-4B68-8C77-D827A2DCE77E}">
      <dsp:nvSpPr>
        <dsp:cNvPr id="0" name=""/>
        <dsp:cNvSpPr/>
      </dsp:nvSpPr>
      <dsp:spPr>
        <a:xfrm>
          <a:off x="1644922" y="971109"/>
          <a:ext cx="6632129" cy="7735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Администратор базы данных</a:t>
          </a:r>
          <a:endParaRPr lang="ru-RU" sz="2400" b="1" kern="1200" dirty="0"/>
        </a:p>
      </dsp:txBody>
      <dsp:txXfrm>
        <a:off x="1644922" y="971109"/>
        <a:ext cx="6632129" cy="773559"/>
      </dsp:txXfrm>
    </dsp:sp>
    <dsp:sp modelId="{68A11BA4-1462-4014-95A3-14BC937E730C}">
      <dsp:nvSpPr>
        <dsp:cNvPr id="0" name=""/>
        <dsp:cNvSpPr/>
      </dsp:nvSpPr>
      <dsp:spPr>
        <a:xfrm>
          <a:off x="1644922" y="1938058"/>
          <a:ext cx="6632129" cy="7735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Администратор сети</a:t>
          </a:r>
          <a:endParaRPr lang="ru-RU" sz="2400" b="1" kern="1200" dirty="0"/>
        </a:p>
      </dsp:txBody>
      <dsp:txXfrm>
        <a:off x="1644922" y="1938058"/>
        <a:ext cx="6632129" cy="773559"/>
      </dsp:txXfrm>
    </dsp:sp>
    <dsp:sp modelId="{8D8C63B1-6E2F-4404-A360-F4E420562C2F}">
      <dsp:nvSpPr>
        <dsp:cNvPr id="0" name=""/>
        <dsp:cNvSpPr/>
      </dsp:nvSpPr>
      <dsp:spPr>
        <a:xfrm>
          <a:off x="1644922" y="2905006"/>
          <a:ext cx="6632129" cy="7735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Системный инженер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(системный архитектор)</a:t>
          </a:r>
          <a:endParaRPr lang="ru-RU" sz="2400" b="1" kern="1200" dirty="0"/>
        </a:p>
      </dsp:txBody>
      <dsp:txXfrm>
        <a:off x="1644922" y="2905006"/>
        <a:ext cx="6632129" cy="773559"/>
      </dsp:txXfrm>
    </dsp:sp>
    <dsp:sp modelId="{5C1F3675-FE0C-46E1-96FF-174855FF7F70}">
      <dsp:nvSpPr>
        <dsp:cNvPr id="0" name=""/>
        <dsp:cNvSpPr/>
      </dsp:nvSpPr>
      <dsp:spPr>
        <a:xfrm>
          <a:off x="1644922" y="3871955"/>
          <a:ext cx="6632129" cy="7735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Администратор безопасности сети</a:t>
          </a:r>
          <a:endParaRPr lang="ru-RU" sz="2400" b="1" kern="1200" dirty="0"/>
        </a:p>
      </dsp:txBody>
      <dsp:txXfrm>
        <a:off x="1644922" y="3871955"/>
        <a:ext cx="6632129" cy="773559"/>
      </dsp:txXfrm>
    </dsp:sp>
    <dsp:sp modelId="{A6FA63B9-C2D7-47D3-BA47-79B235A82C60}">
      <dsp:nvSpPr>
        <dsp:cNvPr id="0" name=""/>
        <dsp:cNvSpPr/>
      </dsp:nvSpPr>
      <dsp:spPr>
        <a:xfrm>
          <a:off x="1644922" y="4838904"/>
          <a:ext cx="6632129" cy="7735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Системный администратор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малой компании</a:t>
          </a:r>
          <a:endParaRPr lang="ru-RU" sz="2400" b="1" kern="1200" dirty="0"/>
        </a:p>
      </dsp:txBody>
      <dsp:txXfrm>
        <a:off x="1644922" y="4838904"/>
        <a:ext cx="6632129" cy="7735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A967-FC14-403A-A17F-B1A68ACE543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A6E2-4335-4483-87C6-327C258BE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A967-FC14-403A-A17F-B1A68ACE543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A6E2-4335-4483-87C6-327C258BE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A967-FC14-403A-A17F-B1A68ACE543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A6E2-4335-4483-87C6-327C258BE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A967-FC14-403A-A17F-B1A68ACE543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A6E2-4335-4483-87C6-327C258BE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A967-FC14-403A-A17F-B1A68ACE543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A6E2-4335-4483-87C6-327C258BE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A967-FC14-403A-A17F-B1A68ACE543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A6E2-4335-4483-87C6-327C258BE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A967-FC14-403A-A17F-B1A68ACE543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A6E2-4335-4483-87C6-327C258BE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A967-FC14-403A-A17F-B1A68ACE543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25A6E2-4335-4483-87C6-327C258BE1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A967-FC14-403A-A17F-B1A68ACE543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A6E2-4335-4483-87C6-327C258BE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A967-FC14-403A-A17F-B1A68ACE543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B25A6E2-4335-4483-87C6-327C258BE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B8EA967-FC14-403A-A17F-B1A68ACE543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A6E2-4335-4483-87C6-327C258BE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B8EA967-FC14-403A-A17F-B1A68ACE543C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B25A6E2-4335-4483-87C6-327C258BE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0%B4%D0%B5%D0%BD%D1%82%D0%B8%D1%84%D0%B8%D0%BA%D0%B0%D1%82%D0%BE%D1%80" TargetMode="External"/><Relationship Id="rId2" Type="http://schemas.openxmlformats.org/officeDocument/2006/relationships/hyperlink" Target="http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ru.wikipedia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204864"/>
            <a:ext cx="6480048" cy="2301240"/>
          </a:xfrm>
        </p:spPr>
        <p:txBody>
          <a:bodyPr/>
          <a:lstStyle/>
          <a:p>
            <a:r>
              <a:rPr lang="ru-RU" dirty="0" smtClean="0"/>
              <a:t>Системное администрирование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501008"/>
            <a:ext cx="6480048" cy="1752600"/>
          </a:xfrm>
        </p:spPr>
        <p:txBody>
          <a:bodyPr/>
          <a:lstStyle/>
          <a:p>
            <a:r>
              <a:rPr lang="ru-RU" dirty="0" err="1" smtClean="0"/>
              <a:t>Хоженцева</a:t>
            </a:r>
            <a:r>
              <a:rPr lang="ru-RU" dirty="0" smtClean="0"/>
              <a:t> С.Ф., </a:t>
            </a:r>
          </a:p>
          <a:p>
            <a:r>
              <a:rPr lang="ru-RU" dirty="0" smtClean="0"/>
              <a:t>МБОУ «Арская СОШ №2»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9545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" y="260648"/>
            <a:ext cx="8291264" cy="980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Системный инженер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(системный архитектор)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7" y="1484784"/>
            <a:ext cx="8549415" cy="511256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dirty="0" smtClean="0">
                <a:latin typeface="Calibri"/>
                <a:ea typeface="Times New Roman"/>
                <a:cs typeface="Times New Roman"/>
              </a:rPr>
              <a:t>Занимается построением корпоративной информационной инфраструктуры на уровне приложений.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dirty="0" smtClean="0">
                <a:latin typeface="Calibri"/>
                <a:ea typeface="Calibri"/>
                <a:cs typeface="Times New Roman"/>
              </a:rPr>
              <a:t>Отлично знает распространённые ОС (</a:t>
            </a:r>
            <a:r>
              <a:rPr lang="en-US" sz="1800" dirty="0" smtClean="0">
                <a:latin typeface="Calibri"/>
                <a:ea typeface="Calibri"/>
                <a:cs typeface="Times New Roman"/>
              </a:rPr>
              <a:t>Linux, FreeBSD, Mac OS, Windows NT, Windows 2000, Windows XP </a:t>
            </a:r>
            <a:r>
              <a:rPr lang="ru-RU" sz="1800" dirty="0" smtClean="0">
                <a:latin typeface="Calibri"/>
                <a:ea typeface="Calibri"/>
                <a:cs typeface="Times New Roman"/>
              </a:rPr>
              <a:t>и др.); распространённые СУБД, почтовые веб-серверы, системы документооборота – связью которых в контексте бизнес-процессов и занимается и т.д.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sz="1800" dirty="0" smtClean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6576" indent="0" algn="just">
              <a:buNone/>
            </a:pPr>
            <a:endParaRPr lang="ru-RU" sz="1800" dirty="0" smtClean="0"/>
          </a:p>
          <a:p>
            <a:pPr marL="36576" indent="0" algn="just">
              <a:buNone/>
            </a:pPr>
            <a:endParaRPr lang="ru-RU" sz="1800" dirty="0"/>
          </a:p>
          <a:p>
            <a:pPr marL="36576" indent="0" algn="just">
              <a:buNone/>
            </a:pPr>
            <a:endParaRPr lang="ru-RU" sz="1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573016"/>
            <a:ext cx="6624736" cy="30963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7436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980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Администратор безопасности сети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7" y="836712"/>
            <a:ext cx="8549415" cy="528945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dirty="0" smtClean="0">
                <a:latin typeface="Calibri"/>
                <a:ea typeface="Times New Roman"/>
                <a:cs typeface="Times New Roman"/>
              </a:rPr>
              <a:t>Занимается проблемами информационной безопасности.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dirty="0" smtClean="0">
                <a:latin typeface="Calibri"/>
                <a:ea typeface="Calibri"/>
                <a:cs typeface="Times New Roman"/>
              </a:rPr>
              <a:t>Особенно хорошо разбирается в протоколах шифрования и аутентификации и их практическом применении, системах контроля доступа (брандмауэры, прокси-сервера, смарт-карты и т.д.), резервном копировании.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dirty="0" smtClean="0">
                <a:latin typeface="Calibri"/>
                <a:ea typeface="Calibri"/>
                <a:cs typeface="Times New Roman"/>
              </a:rPr>
              <a:t>Занимается документированием политик безопасности, регламентов и положений об информационных ресурсах.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b="1" dirty="0" err="1">
                <a:latin typeface="Calibri" pitchFamily="34" charset="0"/>
                <a:cs typeface="Calibri" pitchFamily="34" charset="0"/>
              </a:rPr>
              <a:t>Аутентифика́ция</a:t>
            </a:r>
            <a:r>
              <a:rPr lang="ru-RU" sz="1800" dirty="0">
                <a:latin typeface="Calibri" pitchFamily="34" charset="0"/>
                <a:cs typeface="Calibri" pitchFamily="34" charset="0"/>
              </a:rPr>
              <a:t> (</a:t>
            </a:r>
            <a:r>
              <a:rPr lang="ru-RU" sz="1800" dirty="0">
                <a:latin typeface="Calibri" pitchFamily="34" charset="0"/>
                <a:cs typeface="Calibri" pitchFamily="34" charset="0"/>
                <a:hlinkClick r:id="rId2" tooltip="Английский язык"/>
              </a:rPr>
              <a:t>англ.</a:t>
            </a:r>
            <a:r>
              <a:rPr lang="ru-RU" sz="1800" dirty="0">
                <a:latin typeface="Calibri" pitchFamily="34" charset="0"/>
                <a:cs typeface="Calibri" pitchFamily="34" charset="0"/>
              </a:rPr>
              <a:t> </a:t>
            </a:r>
            <a:r>
              <a:rPr lang="ru-RU" sz="1800" i="1" dirty="0" err="1">
                <a:latin typeface="Calibri" pitchFamily="34" charset="0"/>
                <a:cs typeface="Calibri" pitchFamily="34" charset="0"/>
              </a:rPr>
              <a:t>Authentication</a:t>
            </a:r>
            <a:r>
              <a:rPr lang="ru-RU" sz="1800" dirty="0">
                <a:latin typeface="Calibri" pitchFamily="34" charset="0"/>
                <a:cs typeface="Calibri" pitchFamily="34" charset="0"/>
              </a:rPr>
              <a:t>) — проверка принадлежности субъекту доступа предъявленного им </a:t>
            </a:r>
            <a:r>
              <a:rPr lang="ru-RU" sz="1800" dirty="0">
                <a:latin typeface="Calibri" pitchFamily="34" charset="0"/>
                <a:cs typeface="Calibri" pitchFamily="34" charset="0"/>
                <a:hlinkClick r:id="rId3" tooltip="Идентификатор"/>
              </a:rPr>
              <a:t>идентификатора</a:t>
            </a:r>
            <a:r>
              <a:rPr lang="ru-RU" sz="1800" dirty="0">
                <a:latin typeface="Calibri" pitchFamily="34" charset="0"/>
                <a:cs typeface="Calibri" pitchFamily="34" charset="0"/>
              </a:rPr>
              <a:t>; подтверждение подлинности</a:t>
            </a:r>
            <a:r>
              <a:rPr lang="ru-RU" sz="2400" dirty="0" smtClean="0"/>
              <a:t>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6576" indent="0" algn="just">
              <a:buNone/>
            </a:pPr>
            <a:endParaRPr lang="ru-RU" sz="1800" dirty="0" smtClean="0"/>
          </a:p>
          <a:p>
            <a:pPr marL="36576" indent="0" algn="just">
              <a:buNone/>
            </a:pPr>
            <a:endParaRPr lang="ru-RU" sz="1800" dirty="0"/>
          </a:p>
          <a:p>
            <a:pPr marL="36576" indent="0" algn="just">
              <a:buNone/>
            </a:pPr>
            <a:endParaRPr lang="ru-RU" sz="1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21088"/>
            <a:ext cx="3168352" cy="23762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061" y="4221088"/>
            <a:ext cx="3233936" cy="23762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4689140"/>
            <a:ext cx="1440160" cy="14401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681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91264" cy="980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Системный администратор малой компании (от 5 до 50 рабочих мест)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7" y="1268760"/>
            <a:ext cx="8549415" cy="485740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dirty="0" smtClean="0">
                <a:latin typeface="Calibri"/>
                <a:ea typeface="Times New Roman"/>
                <a:cs typeface="Times New Roman"/>
              </a:rPr>
              <a:t>Занимается поддержанием работоспособности небольшого парка компьютерной техники и обслуживанием сети.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dirty="0" smtClean="0"/>
              <a:t>Желательно знание ОС от </a:t>
            </a:r>
            <a:r>
              <a:rPr lang="en-US" sz="1800" dirty="0" smtClean="0"/>
              <a:t>Microsoft, </a:t>
            </a:r>
            <a:r>
              <a:rPr lang="ru-RU" sz="1800" dirty="0" smtClean="0"/>
              <a:t>офисных и бухгалтерских программ типа </a:t>
            </a:r>
            <a:r>
              <a:rPr lang="en-US" sz="1800" dirty="0" err="1" smtClean="0">
                <a:latin typeface="Calibri"/>
                <a:ea typeface="Calibri"/>
                <a:cs typeface="Times New Roman"/>
              </a:rPr>
              <a:t>Ms</a:t>
            </a:r>
            <a:r>
              <a:rPr lang="en-US" sz="1800" dirty="0" smtClean="0">
                <a:latin typeface="Calibri"/>
                <a:ea typeface="Calibri"/>
                <a:cs typeface="Times New Roman"/>
              </a:rPr>
              <a:t> Office </a:t>
            </a:r>
            <a:r>
              <a:rPr lang="ru-RU" sz="1800" dirty="0" smtClean="0">
                <a:latin typeface="Calibri"/>
                <a:ea typeface="Calibri"/>
                <a:cs typeface="Times New Roman"/>
              </a:rPr>
              <a:t>и 1С, умение прокладывать локальную сеть. В компаниях, занимающихся разработкой программного обеспечения обслуживает </a:t>
            </a:r>
            <a:r>
              <a:rPr lang="en-US" sz="1800" dirty="0" smtClean="0">
                <a:latin typeface="Calibri"/>
                <a:ea typeface="Calibri"/>
                <a:cs typeface="Times New Roman"/>
              </a:rPr>
              <a:t>Web</a:t>
            </a:r>
            <a:r>
              <a:rPr lang="ru-RU" sz="1800" dirty="0" smtClean="0">
                <a:latin typeface="Calibri"/>
                <a:ea typeface="Calibri"/>
                <a:cs typeface="Times New Roman"/>
              </a:rPr>
              <a:t>-сервера, программы, используемые разработчиками. Желательно знание баз данных и начальные знания языков программирования. Также могут тестировать разрабатываемое компанией программное обеспечение.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6576" indent="0" algn="just">
              <a:buNone/>
            </a:pPr>
            <a:endParaRPr lang="ru-RU" sz="1800" dirty="0" smtClean="0"/>
          </a:p>
          <a:p>
            <a:pPr marL="36576" indent="0" algn="just">
              <a:buNone/>
            </a:pPr>
            <a:endParaRPr lang="ru-RU" sz="1800" dirty="0"/>
          </a:p>
          <a:p>
            <a:pPr marL="36576" indent="0" algn="just">
              <a:buNone/>
            </a:pPr>
            <a:endParaRPr lang="ru-RU" sz="1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21088"/>
            <a:ext cx="3168352" cy="23762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061" y="4221088"/>
            <a:ext cx="3233936" cy="23762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4689140"/>
            <a:ext cx="1440160" cy="14401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1916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91264" cy="980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Профессиональный праздник сисадмина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7" y="1268760"/>
            <a:ext cx="8549415" cy="4857403"/>
          </a:xfrm>
        </p:spPr>
        <p:txBody>
          <a:bodyPr>
            <a:normAutofit/>
          </a:bodyPr>
          <a:lstStyle/>
          <a:p>
            <a:pPr marL="36576" indent="0" algn="just">
              <a:buNone/>
            </a:pPr>
            <a:endParaRPr lang="ru-RU" sz="1800" dirty="0" smtClean="0"/>
          </a:p>
          <a:p>
            <a:pPr marL="36576" indent="0" algn="just">
              <a:buNone/>
            </a:pPr>
            <a:endParaRPr lang="ru-RU" sz="1800" dirty="0"/>
          </a:p>
          <a:p>
            <a:pPr marL="36576" indent="0" algn="just">
              <a:buNone/>
            </a:pPr>
            <a:endParaRPr lang="ru-RU" sz="1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971235"/>
            <a:ext cx="4572000" cy="3124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753941"/>
            <a:ext cx="3068319" cy="2865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364569"/>
            <a:ext cx="2664296" cy="22551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Багетная рамка 6"/>
          <p:cNvSpPr/>
          <p:nvPr/>
        </p:nvSpPr>
        <p:spPr>
          <a:xfrm rot="21221561">
            <a:off x="561544" y="1518965"/>
            <a:ext cx="2592288" cy="171741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Последняя </a:t>
            </a:r>
            <a:r>
              <a:rPr lang="ru-RU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пятница июля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364570"/>
            <a:ext cx="2609850" cy="2371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9486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91264" cy="980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Всероссийский слёт системных администраторов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7" y="1268760"/>
            <a:ext cx="8549415" cy="4857403"/>
          </a:xfrm>
        </p:spPr>
        <p:txBody>
          <a:bodyPr>
            <a:normAutofit/>
          </a:bodyPr>
          <a:lstStyle/>
          <a:p>
            <a:pPr marL="36576" indent="0" algn="just">
              <a:buNone/>
            </a:pPr>
            <a:endParaRPr lang="ru-RU" sz="1800" dirty="0" smtClean="0"/>
          </a:p>
          <a:p>
            <a:pPr marL="36576" indent="0" algn="just">
              <a:buNone/>
            </a:pPr>
            <a:endParaRPr lang="ru-RU" sz="1800" dirty="0"/>
          </a:p>
          <a:p>
            <a:pPr marL="36576" indent="0" algn="just">
              <a:buNone/>
            </a:pPr>
            <a:endParaRPr lang="ru-RU" sz="1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412776"/>
            <a:ext cx="4572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96179"/>
            <a:ext cx="3746757" cy="25011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429000"/>
            <a:ext cx="2376263" cy="31683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Багетная рамка 6"/>
          <p:cNvSpPr/>
          <p:nvPr/>
        </p:nvSpPr>
        <p:spPr>
          <a:xfrm rot="21221561">
            <a:off x="323528" y="1517806"/>
            <a:ext cx="2592288" cy="210009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Последние пятница, суббота и воскресенье июля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579395"/>
            <a:ext cx="1944216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6435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91264" cy="980728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программиста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7" y="1268760"/>
            <a:ext cx="8549415" cy="4857403"/>
          </a:xfrm>
        </p:spPr>
        <p:txBody>
          <a:bodyPr>
            <a:normAutofit/>
          </a:bodyPr>
          <a:lstStyle/>
          <a:p>
            <a:pPr marL="36576" indent="0" algn="just">
              <a:buNone/>
            </a:pPr>
            <a:endParaRPr lang="ru-RU" sz="1800" dirty="0" smtClean="0"/>
          </a:p>
          <a:p>
            <a:pPr marL="36576" indent="0" algn="just">
              <a:buNone/>
            </a:pPr>
            <a:endParaRPr lang="ru-RU" sz="1800" dirty="0"/>
          </a:p>
          <a:p>
            <a:pPr marL="36576" indent="0" algn="just">
              <a:buNone/>
            </a:pP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268760"/>
            <a:ext cx="4394829" cy="24666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Багетная рамка 6"/>
          <p:cNvSpPr/>
          <p:nvPr/>
        </p:nvSpPr>
        <p:spPr>
          <a:xfrm rot="21221561">
            <a:off x="773425" y="1440767"/>
            <a:ext cx="2592288" cy="1778659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256 день года</a:t>
            </a:r>
          </a:p>
          <a:p>
            <a:pPr algn="ctr"/>
            <a:r>
              <a:rPr lang="ru-RU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Валентин </a:t>
            </a:r>
            <a:r>
              <a:rPr lang="ru-RU" b="1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Балт</a:t>
            </a:r>
            <a:endParaRPr lang="ru-RU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9604" y="4149080"/>
            <a:ext cx="81392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24 июля 2009 года </a:t>
            </a:r>
            <a:r>
              <a:rPr lang="ru-RU" dirty="0" smtClean="0"/>
              <a:t>Министерством связи и массовых коммуникаций РФ подготовлен и внесён в правительство РФ проект указа президента России «О Дне программиста».</a:t>
            </a:r>
          </a:p>
          <a:p>
            <a:pPr algn="just"/>
            <a:endParaRPr lang="ru-RU" dirty="0"/>
          </a:p>
          <a:p>
            <a:pPr algn="just"/>
            <a:r>
              <a:rPr lang="ru-RU" b="1" dirty="0" smtClean="0"/>
              <a:t>11 сентября 2009 года </a:t>
            </a:r>
            <a:r>
              <a:rPr lang="ru-RU" dirty="0" smtClean="0"/>
              <a:t>Президент России Дмитрий Медведев подписал указ, подготовленный Министерством связи и массовых коммуникаций РФ, который устанавливает в России новый официальный праздник – «День программиста».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70607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91264" cy="980728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Другие известные праздники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7" y="1268760"/>
            <a:ext cx="8549415" cy="4857403"/>
          </a:xfrm>
        </p:spPr>
        <p:txBody>
          <a:bodyPr>
            <a:normAutofit/>
          </a:bodyPr>
          <a:lstStyle/>
          <a:p>
            <a:pPr marL="36576" indent="0" algn="just">
              <a:buNone/>
            </a:pPr>
            <a:endParaRPr lang="ru-RU" sz="1800" dirty="0" smtClean="0"/>
          </a:p>
          <a:p>
            <a:pPr marL="36576" indent="0" algn="just">
              <a:buNone/>
            </a:pPr>
            <a:endParaRPr lang="ru-RU" sz="1800" dirty="0"/>
          </a:p>
          <a:p>
            <a:pPr marL="36576" indent="0" algn="just">
              <a:buNone/>
            </a:pP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416" y="1418663"/>
            <a:ext cx="4394829" cy="17158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Облако 6"/>
          <p:cNvSpPr/>
          <p:nvPr/>
        </p:nvSpPr>
        <p:spPr>
          <a:xfrm rot="2010900">
            <a:off x="4309304" y="1043340"/>
            <a:ext cx="2619640" cy="188329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ЛинуксФест</a:t>
            </a:r>
            <a:endParaRPr lang="ru-RU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Выноска-облако 4"/>
          <p:cNvSpPr/>
          <p:nvPr/>
        </p:nvSpPr>
        <p:spPr>
          <a:xfrm rot="20741634">
            <a:off x="1698529" y="3763123"/>
            <a:ext cx="3442715" cy="2235945"/>
          </a:xfrm>
          <a:prstGeom prst="cloudCallout">
            <a:avLst>
              <a:gd name="adj1" fmla="val 44344"/>
              <a:gd name="adj2" fmla="val 701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10 декабря – в честь дня рождения Ады Августы Байрон Кинг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124" y="3134528"/>
            <a:ext cx="2868461" cy="35730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4535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Ресурсы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endParaRPr lang="ru-RU" dirty="0"/>
          </a:p>
          <a:p>
            <a:pPr marL="36576" indent="0">
              <a:buNone/>
            </a:pPr>
            <a:r>
              <a:rPr lang="en-US" dirty="0">
                <a:hlinkClick r:id="rId2" action="ppaction://hlinkfile"/>
              </a:rPr>
              <a:t>r</a:t>
            </a:r>
            <a:r>
              <a:rPr lang="en-US" dirty="0" smtClean="0">
                <a:hlinkClick r:id="rId2" action="ppaction://hlinkfile"/>
              </a:rPr>
              <a:t>u.wikipedia.org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92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980728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Системный администратор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7" y="836712"/>
            <a:ext cx="8549415" cy="5289451"/>
          </a:xfrm>
        </p:spPr>
        <p:txBody>
          <a:bodyPr>
            <a:normAutofit/>
          </a:bodyPr>
          <a:lstStyle/>
          <a:p>
            <a:pPr marL="36576" indent="0" algn="just">
              <a:buNone/>
            </a:pPr>
            <a:r>
              <a:rPr lang="ru-RU" sz="1800" dirty="0"/>
              <a:t>Систе́мный администра́тор (англ. system administrator) — сотрудник, должностные обязанности которого подразумевают обеспечение штатной работы парка компьютерной техники, сети и программного обеспечения, а </a:t>
            </a:r>
            <a:r>
              <a:rPr lang="ru-RU" sz="1800" dirty="0" smtClean="0"/>
              <a:t>также </a:t>
            </a:r>
            <a:r>
              <a:rPr lang="ru-RU" sz="1800" dirty="0"/>
              <a:t>обеспечение информационной безопасности в организации. </a:t>
            </a:r>
            <a:endParaRPr lang="ru-RU" sz="1800" dirty="0" smtClean="0"/>
          </a:p>
          <a:p>
            <a:pPr marL="36576" indent="0" algn="just">
              <a:buNone/>
            </a:pPr>
            <a:endParaRPr lang="ru-RU" sz="1800" dirty="0"/>
          </a:p>
          <a:p>
            <a:pPr marL="36576" lvl="0" indent="0" algn="just">
              <a:buClr>
                <a:srgbClr val="6EA0B0"/>
              </a:buClr>
              <a:buNone/>
            </a:pPr>
            <a:r>
              <a:rPr lang="ru-RU" sz="1800" dirty="0">
                <a:solidFill>
                  <a:prstClr val="white"/>
                </a:solidFill>
              </a:rPr>
              <a:t>Другие названия: сисадми́н (англ. sysadmin), нередко просто админ.</a:t>
            </a:r>
          </a:p>
          <a:p>
            <a:pPr marL="36576" indent="0" algn="just">
              <a:buNone/>
            </a:pPr>
            <a:endParaRPr lang="ru-RU" sz="1800" dirty="0" smtClean="0"/>
          </a:p>
          <a:p>
            <a:pPr marL="36576" indent="0" algn="just">
              <a:buNone/>
            </a:pPr>
            <a:endParaRPr lang="ru-RU" sz="1800" dirty="0"/>
          </a:p>
          <a:p>
            <a:pPr marL="36576" indent="0" algn="just">
              <a:buNone/>
            </a:pP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996952"/>
            <a:ext cx="4084919" cy="34563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5069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980728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Системный администратор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7" y="836712"/>
            <a:ext cx="8549415" cy="528945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dirty="0">
                <a:latin typeface="Calibri"/>
                <a:ea typeface="Times New Roman"/>
                <a:cs typeface="Times New Roman"/>
              </a:rPr>
              <a:t>Системные администраторы — сотрудники, в обязанности которых входит не только слежение за сетевой безопасностью организации, но и создание оптимальной работоспособности компьютеров и программного обеспечения для пользователей, часто связанных между собой общей работой на определенный результат.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6576" indent="0" algn="just">
              <a:buNone/>
            </a:pPr>
            <a:endParaRPr lang="ru-RU" sz="1800" dirty="0" smtClean="0"/>
          </a:p>
          <a:p>
            <a:pPr marL="36576" indent="0" algn="just">
              <a:buNone/>
            </a:pPr>
            <a:endParaRPr lang="ru-RU" sz="1800" dirty="0"/>
          </a:p>
          <a:p>
            <a:pPr marL="36576" indent="0" algn="just">
              <a:buNone/>
            </a:pP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96952"/>
            <a:ext cx="4032447" cy="34563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996952"/>
            <a:ext cx="4084919" cy="34563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7720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980728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Обязанности сисадмина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7" y="836712"/>
            <a:ext cx="4680521" cy="6021288"/>
          </a:xfrm>
        </p:spPr>
        <p:txBody>
          <a:bodyPr>
            <a:normAutofit fontScale="92500" lnSpcReduction="10000"/>
          </a:bodyPr>
          <a:lstStyle/>
          <a:p>
            <a:pPr marL="285750" indent="-285750" algn="just">
              <a:lnSpc>
                <a:spcPct val="115000"/>
              </a:lnSpc>
            </a:pPr>
            <a:r>
              <a:rPr lang="ru-RU" sz="1800" dirty="0">
                <a:latin typeface="Calibri"/>
                <a:ea typeface="Times New Roman"/>
                <a:cs typeface="Times New Roman"/>
              </a:rPr>
              <a:t>подготовка и сохранение резервных копий данных, их периодическая проверка и уничтожение;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</a:pPr>
            <a:r>
              <a:rPr lang="ru-RU" sz="1800" dirty="0" smtClean="0">
                <a:latin typeface="Calibri"/>
                <a:ea typeface="Times New Roman"/>
                <a:cs typeface="Times New Roman"/>
              </a:rPr>
              <a:t>установка </a:t>
            </a:r>
            <a:r>
              <a:rPr lang="ru-RU" sz="1800" dirty="0">
                <a:latin typeface="Calibri"/>
                <a:ea typeface="Times New Roman"/>
                <a:cs typeface="Times New Roman"/>
              </a:rPr>
              <a:t>и конфигурирование необходимых обновлений для операционной системы и используемых программ;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</a:pPr>
            <a:r>
              <a:rPr lang="ru-RU" sz="1800" dirty="0" smtClean="0">
                <a:latin typeface="Calibri"/>
                <a:ea typeface="Times New Roman"/>
                <a:cs typeface="Times New Roman"/>
              </a:rPr>
              <a:t>установка </a:t>
            </a:r>
            <a:r>
              <a:rPr lang="ru-RU" sz="1800" dirty="0">
                <a:latin typeface="Calibri"/>
                <a:ea typeface="Times New Roman"/>
                <a:cs typeface="Times New Roman"/>
              </a:rPr>
              <a:t>и конфигурирование нового аппаратного и программного обеспечения;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</a:pPr>
            <a:r>
              <a:rPr lang="ru-RU" sz="1800" dirty="0" smtClean="0">
                <a:latin typeface="Calibri"/>
                <a:ea typeface="Times New Roman"/>
                <a:cs typeface="Times New Roman"/>
              </a:rPr>
              <a:t>создание </a:t>
            </a:r>
            <a:r>
              <a:rPr lang="ru-RU" sz="1800" dirty="0">
                <a:latin typeface="Calibri"/>
                <a:ea typeface="Times New Roman"/>
                <a:cs typeface="Times New Roman"/>
              </a:rPr>
              <a:t>и поддержание в актуальном состоянии пользовательских учётных записей;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</a:pPr>
            <a:r>
              <a:rPr lang="ru-RU" sz="1800" dirty="0" smtClean="0">
                <a:latin typeface="Calibri"/>
                <a:ea typeface="Times New Roman"/>
                <a:cs typeface="Times New Roman"/>
              </a:rPr>
              <a:t>ответственность </a:t>
            </a:r>
            <a:r>
              <a:rPr lang="ru-RU" sz="1800" dirty="0">
                <a:latin typeface="Calibri"/>
                <a:ea typeface="Times New Roman"/>
                <a:cs typeface="Times New Roman"/>
              </a:rPr>
              <a:t>за информационную безопасность в компании;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</a:pPr>
            <a:r>
              <a:rPr lang="ru-RU" sz="1800" dirty="0" smtClean="0">
                <a:latin typeface="Calibri"/>
                <a:ea typeface="Times New Roman"/>
                <a:cs typeface="Times New Roman"/>
              </a:rPr>
              <a:t>устранение </a:t>
            </a:r>
            <a:r>
              <a:rPr lang="ru-RU" sz="1800" dirty="0">
                <a:latin typeface="Calibri"/>
                <a:ea typeface="Times New Roman"/>
                <a:cs typeface="Times New Roman"/>
              </a:rPr>
              <a:t>неполадок в системе;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</a:pPr>
            <a:r>
              <a:rPr lang="ru-RU" sz="1800" dirty="0" smtClean="0">
                <a:latin typeface="Calibri"/>
                <a:ea typeface="Times New Roman"/>
                <a:cs typeface="Times New Roman"/>
              </a:rPr>
              <a:t>планирование </a:t>
            </a:r>
            <a:r>
              <a:rPr lang="ru-RU" sz="1800" dirty="0">
                <a:latin typeface="Calibri"/>
                <a:ea typeface="Times New Roman"/>
                <a:cs typeface="Times New Roman"/>
              </a:rPr>
              <a:t>и проведение работ по расширению сетевой структуры предприятия;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latin typeface="Calibri"/>
                <a:ea typeface="Times New Roman"/>
                <a:cs typeface="Times New Roman"/>
              </a:rPr>
              <a:t>д</a:t>
            </a:r>
            <a:r>
              <a:rPr lang="ru-RU" sz="1800" dirty="0" smtClean="0">
                <a:latin typeface="Calibri"/>
                <a:ea typeface="Times New Roman"/>
                <a:cs typeface="Times New Roman"/>
              </a:rPr>
              <a:t>окументирование </a:t>
            </a:r>
            <a:r>
              <a:rPr lang="ru-RU" sz="1800" dirty="0">
                <a:latin typeface="Calibri"/>
                <a:ea typeface="Times New Roman"/>
                <a:cs typeface="Times New Roman"/>
              </a:rPr>
              <a:t>всех произведенных </a:t>
            </a:r>
            <a:r>
              <a:rPr lang="ru-RU" sz="1800" dirty="0" smtClean="0">
                <a:latin typeface="Calibri"/>
                <a:ea typeface="Times New Roman"/>
                <a:cs typeface="Times New Roman"/>
              </a:rPr>
              <a:t>действий  и т.д.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6576" indent="0" algn="just">
              <a:buNone/>
            </a:pPr>
            <a:endParaRPr lang="ru-RU" sz="1800" dirty="0" smtClean="0"/>
          </a:p>
          <a:p>
            <a:pPr marL="36576" indent="0" algn="just">
              <a:buNone/>
            </a:pPr>
            <a:endParaRPr lang="ru-RU" sz="1800" dirty="0"/>
          </a:p>
          <a:p>
            <a:pPr marL="36576" indent="0" algn="just">
              <a:buNone/>
            </a:pPr>
            <a:endParaRPr lang="ru-RU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204864"/>
            <a:ext cx="3827785" cy="345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1305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980728"/>
          </a:xfrm>
        </p:spPr>
        <p:txBody>
          <a:bodyPr/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Эникейщики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7" y="908720"/>
            <a:ext cx="8496945" cy="594928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dirty="0">
                <a:latin typeface="Calibri"/>
                <a:ea typeface="Times New Roman"/>
                <a:cs typeface="Times New Roman"/>
              </a:rPr>
              <a:t>«Эникейщик» (от англ. </a:t>
            </a:r>
            <a:r>
              <a:rPr lang="ru-RU" sz="1800" dirty="0" err="1">
                <a:latin typeface="Calibri"/>
                <a:ea typeface="Times New Roman"/>
                <a:cs typeface="Times New Roman"/>
              </a:rPr>
              <a:t>any</a:t>
            </a:r>
            <a:r>
              <a:rPr lang="ru-RU" sz="1800" dirty="0">
                <a:latin typeface="Calibri"/>
                <a:ea typeface="Times New Roman"/>
                <a:cs typeface="Times New Roman"/>
              </a:rPr>
              <a:t> </a:t>
            </a:r>
            <a:r>
              <a:rPr lang="ru-RU" sz="1800" dirty="0" err="1">
                <a:latin typeface="Calibri"/>
                <a:ea typeface="Times New Roman"/>
                <a:cs typeface="Times New Roman"/>
              </a:rPr>
              <a:t>key</a:t>
            </a:r>
            <a:r>
              <a:rPr lang="ru-RU" sz="1800" dirty="0">
                <a:latin typeface="Calibri"/>
                <a:ea typeface="Times New Roman"/>
                <a:cs typeface="Times New Roman"/>
              </a:rPr>
              <a:t> — «любая клавиша») — востребованный «специалист» во времена появления и распространения персональных компьютеров, поскольку большинство пользователей обладало слабыми познаниями в области английского языка и при виде надписи «</a:t>
            </a:r>
            <a:r>
              <a:rPr lang="ru-RU" sz="1800" dirty="0" err="1">
                <a:latin typeface="Calibri"/>
                <a:ea typeface="Times New Roman"/>
                <a:cs typeface="Times New Roman"/>
              </a:rPr>
              <a:t>press</a:t>
            </a:r>
            <a:r>
              <a:rPr lang="ru-RU" sz="1800" dirty="0">
                <a:latin typeface="Calibri"/>
                <a:ea typeface="Times New Roman"/>
                <a:cs typeface="Times New Roman"/>
              </a:rPr>
              <a:t> </a:t>
            </a:r>
            <a:r>
              <a:rPr lang="ru-RU" sz="1800" dirty="0" err="1">
                <a:latin typeface="Calibri"/>
                <a:ea typeface="Times New Roman"/>
                <a:cs typeface="Times New Roman"/>
              </a:rPr>
              <a:t>any</a:t>
            </a:r>
            <a:r>
              <a:rPr lang="ru-RU" sz="1800" dirty="0">
                <a:latin typeface="Calibri"/>
                <a:ea typeface="Times New Roman"/>
                <a:cs typeface="Times New Roman"/>
              </a:rPr>
              <a:t> </a:t>
            </a:r>
            <a:r>
              <a:rPr lang="ru-RU" sz="1800" dirty="0" err="1">
                <a:latin typeface="Calibri"/>
                <a:ea typeface="Times New Roman"/>
                <a:cs typeface="Times New Roman"/>
              </a:rPr>
              <a:t>key</a:t>
            </a:r>
            <a:r>
              <a:rPr lang="ru-RU" sz="1800" dirty="0">
                <a:latin typeface="Calibri"/>
                <a:ea typeface="Times New Roman"/>
                <a:cs typeface="Times New Roman"/>
              </a:rPr>
              <a:t> </a:t>
            </a:r>
            <a:r>
              <a:rPr lang="ru-RU" sz="1800" dirty="0" err="1">
                <a:latin typeface="Calibri"/>
                <a:ea typeface="Times New Roman"/>
                <a:cs typeface="Times New Roman"/>
              </a:rPr>
              <a:t>to</a:t>
            </a:r>
            <a:r>
              <a:rPr lang="ru-RU" sz="1800" dirty="0">
                <a:latin typeface="Calibri"/>
                <a:ea typeface="Times New Roman"/>
                <a:cs typeface="Times New Roman"/>
              </a:rPr>
              <a:t> </a:t>
            </a:r>
            <a:r>
              <a:rPr lang="ru-RU" sz="1800" dirty="0" err="1">
                <a:latin typeface="Calibri"/>
                <a:ea typeface="Times New Roman"/>
                <a:cs typeface="Times New Roman"/>
              </a:rPr>
              <a:t>continue</a:t>
            </a:r>
            <a:r>
              <a:rPr lang="ru-RU" sz="1800" dirty="0">
                <a:latin typeface="Calibri"/>
                <a:ea typeface="Times New Roman"/>
                <a:cs typeface="Times New Roman"/>
              </a:rPr>
              <a:t>…» приходило в замешательство и пыталось отыскать клавишу «</a:t>
            </a:r>
            <a:r>
              <a:rPr lang="ru-RU" sz="1800" dirty="0" err="1">
                <a:latin typeface="Calibri"/>
                <a:ea typeface="Times New Roman"/>
                <a:cs typeface="Times New Roman"/>
              </a:rPr>
              <a:t>any</a:t>
            </a:r>
            <a:r>
              <a:rPr lang="ru-RU" sz="1800" dirty="0">
                <a:latin typeface="Calibri"/>
                <a:ea typeface="Times New Roman"/>
                <a:cs typeface="Times New Roman"/>
              </a:rPr>
              <a:t>».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6576" indent="0" algn="just">
              <a:buNone/>
            </a:pPr>
            <a:endParaRPr lang="ru-RU" sz="1800" dirty="0" smtClean="0"/>
          </a:p>
          <a:p>
            <a:pPr marL="36576" indent="0" algn="just">
              <a:buNone/>
            </a:pPr>
            <a:endParaRPr lang="ru-RU" sz="1800" dirty="0"/>
          </a:p>
          <a:p>
            <a:pPr marL="36576" indent="0" algn="just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228297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980728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Специализация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7" y="836712"/>
            <a:ext cx="8549415" cy="5289451"/>
          </a:xfrm>
        </p:spPr>
        <p:txBody>
          <a:bodyPr>
            <a:normAutofit/>
          </a:bodyPr>
          <a:lstStyle/>
          <a:p>
            <a:pPr marL="36576" indent="0" algn="just">
              <a:buNone/>
            </a:pPr>
            <a:endParaRPr lang="ru-RU" sz="1800" dirty="0" smtClean="0"/>
          </a:p>
          <a:p>
            <a:pPr marL="36576" indent="0" algn="just">
              <a:buNone/>
            </a:pPr>
            <a:endParaRPr lang="ru-RU" sz="1800" dirty="0"/>
          </a:p>
          <a:p>
            <a:pPr marL="36576" indent="0" algn="just">
              <a:buNone/>
            </a:pPr>
            <a:endParaRPr lang="ru-RU" sz="1800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="" xmlns:p14="http://schemas.microsoft.com/office/powerpoint/2010/main" val="689092967"/>
              </p:ext>
            </p:extLst>
          </p:nvPr>
        </p:nvGraphicFramePr>
        <p:xfrm>
          <a:off x="251520" y="980728"/>
          <a:ext cx="864096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98171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980728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Администратор веб-сервера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7" y="836712"/>
            <a:ext cx="8549415" cy="528945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dirty="0" smtClean="0">
                <a:latin typeface="Calibri"/>
                <a:ea typeface="Times New Roman"/>
                <a:cs typeface="Times New Roman"/>
              </a:rPr>
              <a:t>Занимается установкой настройкой и обслуживанием  программного обеспечения веб-серверов. Как правило, работает в </a:t>
            </a:r>
            <a:r>
              <a:rPr lang="ru-RU" sz="1800" dirty="0" err="1" smtClean="0">
                <a:latin typeface="Calibri"/>
                <a:ea typeface="Times New Roman"/>
                <a:cs typeface="Times New Roman"/>
              </a:rPr>
              <a:t>хостинговой</a:t>
            </a:r>
            <a:r>
              <a:rPr lang="ru-RU" sz="1800" dirty="0" smtClean="0">
                <a:latin typeface="Calibri"/>
                <a:ea typeface="Times New Roman"/>
                <a:cs typeface="Times New Roman"/>
              </a:rPr>
              <a:t> компании.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dirty="0" smtClean="0">
                <a:latin typeface="Calibri"/>
                <a:ea typeface="Calibri"/>
                <a:cs typeface="Times New Roman"/>
              </a:rPr>
              <a:t>Необходимы знания </a:t>
            </a:r>
            <a:r>
              <a:rPr lang="en-US" sz="1800" dirty="0" smtClean="0">
                <a:latin typeface="Calibri"/>
                <a:ea typeface="Calibri"/>
                <a:cs typeface="Times New Roman"/>
              </a:rPr>
              <a:t>Unix</a:t>
            </a:r>
            <a:r>
              <a:rPr lang="ru-RU" sz="1800" dirty="0" smtClean="0">
                <a:latin typeface="Calibri"/>
                <a:ea typeface="Calibri"/>
                <a:cs typeface="Times New Roman"/>
              </a:rPr>
              <a:t>-систем, умение конфигурировать веб-сервер </a:t>
            </a:r>
            <a:r>
              <a:rPr lang="en-US" sz="1800" dirty="0" smtClean="0">
                <a:latin typeface="Calibri"/>
                <a:ea typeface="Calibri"/>
                <a:cs typeface="Times New Roman"/>
              </a:rPr>
              <a:t>Apache</a:t>
            </a:r>
            <a:r>
              <a:rPr lang="ru-RU" sz="1800" dirty="0" smtClean="0">
                <a:latin typeface="Calibri"/>
                <a:ea typeface="Calibri"/>
                <a:cs typeface="Times New Roman"/>
              </a:rPr>
              <a:t> и почтовые сервера (</a:t>
            </a:r>
            <a:r>
              <a:rPr lang="en-US" sz="1800" dirty="0" err="1" smtClean="0">
                <a:latin typeface="Calibri"/>
                <a:ea typeface="Calibri"/>
                <a:cs typeface="Times New Roman"/>
              </a:rPr>
              <a:t>qmail</a:t>
            </a:r>
            <a:r>
              <a:rPr lang="en-US" sz="1800" dirty="0" smtClean="0">
                <a:latin typeface="Calibri"/>
                <a:ea typeface="Calibri"/>
                <a:cs typeface="Times New Roman"/>
              </a:rPr>
              <a:t>, </a:t>
            </a:r>
            <a:r>
              <a:rPr lang="en-US" sz="1800" dirty="0" err="1" smtClean="0">
                <a:latin typeface="Calibri"/>
                <a:ea typeface="Calibri"/>
                <a:cs typeface="Times New Roman"/>
              </a:rPr>
              <a:t>Sendmail</a:t>
            </a:r>
            <a:r>
              <a:rPr lang="en-US" sz="1800" dirty="0" smtClean="0">
                <a:latin typeface="Calibri"/>
                <a:ea typeface="Calibri"/>
                <a:cs typeface="Times New Roman"/>
              </a:rPr>
              <a:t>, Exim, Postfix), </a:t>
            </a:r>
            <a:r>
              <a:rPr lang="ru-RU" sz="1800" dirty="0" smtClean="0">
                <a:latin typeface="Calibri"/>
                <a:ea typeface="Calibri"/>
                <a:cs typeface="Times New Roman"/>
              </a:rPr>
              <a:t>которые установлены на более чем 90% </a:t>
            </a:r>
            <a:r>
              <a:rPr lang="en-US" sz="1800" dirty="0" smtClean="0">
                <a:latin typeface="Calibri"/>
                <a:ea typeface="Calibri"/>
                <a:cs typeface="Times New Roman"/>
              </a:rPr>
              <a:t>web</a:t>
            </a:r>
            <a:r>
              <a:rPr lang="ru-RU" sz="1800" dirty="0" smtClean="0">
                <a:latin typeface="Calibri"/>
                <a:ea typeface="Calibri"/>
                <a:cs typeface="Times New Roman"/>
              </a:rPr>
              <a:t>-серверах во всём мире; дополнительно веб-сервер </a:t>
            </a:r>
            <a:r>
              <a:rPr lang="en-US" sz="1800" dirty="0" smtClean="0">
                <a:latin typeface="Calibri"/>
                <a:ea typeface="Calibri"/>
                <a:cs typeface="Times New Roman"/>
              </a:rPr>
              <a:t>IIS </a:t>
            </a:r>
            <a:r>
              <a:rPr lang="ru-RU" sz="1800" dirty="0" smtClean="0">
                <a:latin typeface="Calibri"/>
                <a:ea typeface="Calibri"/>
                <a:cs typeface="Times New Roman"/>
              </a:rPr>
              <a:t>и ОС семейства </a:t>
            </a:r>
            <a:r>
              <a:rPr lang="en-US" sz="1800" dirty="0" smtClean="0">
                <a:latin typeface="Calibri"/>
                <a:ea typeface="Calibri"/>
                <a:cs typeface="Times New Roman"/>
              </a:rPr>
              <a:t>Windows Server.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6576" indent="0" algn="just">
              <a:buNone/>
            </a:pPr>
            <a:endParaRPr lang="ru-RU" sz="1800" dirty="0" smtClean="0"/>
          </a:p>
          <a:p>
            <a:pPr marL="36576" indent="0" algn="just">
              <a:buNone/>
            </a:pPr>
            <a:endParaRPr lang="ru-RU" sz="1800" dirty="0"/>
          </a:p>
          <a:p>
            <a:pPr marL="36576" indent="0" algn="just">
              <a:buNone/>
            </a:pP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96953"/>
            <a:ext cx="4032447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996951"/>
            <a:ext cx="3960440" cy="345638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3955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980728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Администратор базы данных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7" y="836712"/>
            <a:ext cx="8549415" cy="528945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dirty="0" smtClean="0">
                <a:latin typeface="Calibri"/>
                <a:ea typeface="Times New Roman"/>
                <a:cs typeface="Times New Roman"/>
              </a:rPr>
              <a:t>Специализируется на обслуживании баз данных.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dirty="0" smtClean="0">
                <a:latin typeface="Calibri"/>
                <a:ea typeface="Calibri"/>
                <a:cs typeface="Times New Roman"/>
              </a:rPr>
              <a:t>Нужны глубокие знания СУБД (как минимум одной из </a:t>
            </a:r>
            <a:r>
              <a:rPr lang="en-US" sz="1800" dirty="0" smtClean="0">
                <a:latin typeface="Calibri"/>
                <a:ea typeface="Calibri"/>
                <a:cs typeface="Times New Roman"/>
              </a:rPr>
              <a:t>MySQL, </a:t>
            </a:r>
            <a:r>
              <a:rPr lang="en-US" sz="1800" dirty="0" err="1" smtClean="0">
                <a:latin typeface="Calibri"/>
                <a:ea typeface="Calibri"/>
                <a:cs typeface="Times New Roman"/>
              </a:rPr>
              <a:t>PostgreSQL</a:t>
            </a:r>
            <a:r>
              <a:rPr lang="en-US" sz="1800" dirty="0" smtClean="0">
                <a:latin typeface="Calibri"/>
                <a:ea typeface="Calibri"/>
                <a:cs typeface="Times New Roman"/>
              </a:rPr>
              <a:t>, MS SQL, Oracle, Informix)</a:t>
            </a:r>
            <a:r>
              <a:rPr lang="ru-RU" sz="1800" dirty="0" smtClean="0">
                <a:latin typeface="Calibri"/>
                <a:ea typeface="Calibri"/>
                <a:cs typeface="Times New Roman"/>
              </a:rPr>
              <a:t>, операционной системы, на которой работает база данных </a:t>
            </a:r>
            <a:r>
              <a:rPr lang="en-US" sz="1800" dirty="0" smtClean="0">
                <a:latin typeface="Calibri"/>
                <a:ea typeface="Calibri"/>
                <a:cs typeface="Times New Roman"/>
              </a:rPr>
              <a:t>(Windows Server, Linux, FreeBSD</a:t>
            </a:r>
            <a:r>
              <a:rPr lang="ru-RU" sz="1800" dirty="0" smtClean="0">
                <a:latin typeface="Calibri"/>
                <a:ea typeface="Calibri"/>
                <a:cs typeface="Times New Roman"/>
              </a:rPr>
              <a:t> или </a:t>
            </a:r>
            <a:r>
              <a:rPr lang="en-US" sz="1800" dirty="0" smtClean="0">
                <a:latin typeface="Calibri"/>
                <a:ea typeface="Calibri"/>
                <a:cs typeface="Times New Roman"/>
              </a:rPr>
              <a:t>Solaris</a:t>
            </a:r>
            <a:r>
              <a:rPr lang="ru-RU" sz="1800" dirty="0" smtClean="0">
                <a:latin typeface="Calibri"/>
                <a:ea typeface="Calibri"/>
                <a:cs typeface="Times New Roman"/>
              </a:rPr>
              <a:t>), знание особенностей реализации баз данных, а также знание информационно-логического языка </a:t>
            </a:r>
            <a:r>
              <a:rPr lang="en-US" sz="1800" dirty="0" smtClean="0">
                <a:latin typeface="Calibri"/>
                <a:ea typeface="Calibri"/>
                <a:cs typeface="Times New Roman"/>
              </a:rPr>
              <a:t>SQL.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6576" indent="0" algn="just">
              <a:buNone/>
            </a:pPr>
            <a:endParaRPr lang="ru-RU" sz="1800" dirty="0" smtClean="0"/>
          </a:p>
          <a:p>
            <a:pPr marL="36576" indent="0" algn="just">
              <a:buNone/>
            </a:pPr>
            <a:endParaRPr lang="ru-RU" sz="1800" dirty="0"/>
          </a:p>
          <a:p>
            <a:pPr marL="36576" indent="0" algn="just">
              <a:buNone/>
            </a:pP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96952"/>
            <a:ext cx="4032447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996952"/>
            <a:ext cx="3960440" cy="34563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0121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980728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Администратор сети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7" y="836712"/>
            <a:ext cx="8549415" cy="528945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dirty="0" smtClean="0">
                <a:latin typeface="Calibri"/>
                <a:ea typeface="Times New Roman"/>
                <a:cs typeface="Times New Roman"/>
              </a:rPr>
              <a:t>Занимается разработкой и обслуживанием сетей.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dirty="0" smtClean="0">
                <a:latin typeface="Calibri"/>
                <a:ea typeface="Calibri"/>
                <a:cs typeface="Times New Roman"/>
              </a:rPr>
              <a:t>Обладает глубочайшими познаниями в области сетевых протоколов (стек </a:t>
            </a:r>
            <a:r>
              <a:rPr lang="en-US" sz="1800" dirty="0" smtClean="0">
                <a:latin typeface="Calibri"/>
                <a:ea typeface="Calibri"/>
                <a:cs typeface="Times New Roman"/>
              </a:rPr>
              <a:t>TCP/IP, IPX</a:t>
            </a:r>
            <a:r>
              <a:rPr lang="ru-RU" sz="1800" dirty="0" smtClean="0">
                <a:latin typeface="Calibri"/>
                <a:ea typeface="Calibri"/>
                <a:cs typeface="Times New Roman"/>
              </a:rPr>
              <a:t>) и их реализации, маршрутизации,</a:t>
            </a:r>
            <a:r>
              <a:rPr lang="en-US" sz="1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800" dirty="0" smtClean="0">
                <a:latin typeface="Calibri"/>
                <a:ea typeface="Calibri"/>
                <a:cs typeface="Times New Roman"/>
              </a:rPr>
              <a:t>активного сетевого оборудования, физическом построении сетей.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6576" indent="0" algn="just">
              <a:buNone/>
            </a:pPr>
            <a:endParaRPr lang="ru-RU" sz="1800" dirty="0" smtClean="0"/>
          </a:p>
          <a:p>
            <a:pPr marL="36576" indent="0" algn="just">
              <a:buNone/>
            </a:pPr>
            <a:endParaRPr lang="ru-RU" sz="1800" dirty="0"/>
          </a:p>
          <a:p>
            <a:pPr marL="36576" indent="0" algn="just">
              <a:buNone/>
            </a:pP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81" y="2996952"/>
            <a:ext cx="3746757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996952"/>
            <a:ext cx="3960440" cy="345638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913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150</TotalTime>
  <Words>698</Words>
  <Application>Microsoft Office PowerPoint</Application>
  <PresentationFormat>Экран (4:3)</PresentationFormat>
  <Paragraphs>84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Техническая</vt:lpstr>
      <vt:lpstr>Системное администрирование</vt:lpstr>
      <vt:lpstr>Системный администратор</vt:lpstr>
      <vt:lpstr>Системный администратор</vt:lpstr>
      <vt:lpstr>Обязанности сисадмина</vt:lpstr>
      <vt:lpstr>Эникейщики</vt:lpstr>
      <vt:lpstr>Специализация</vt:lpstr>
      <vt:lpstr>Администратор веб-сервера</vt:lpstr>
      <vt:lpstr>Администратор базы данных</vt:lpstr>
      <vt:lpstr>Администратор сети</vt:lpstr>
      <vt:lpstr>Системный инженер  (системный архитектор)</vt:lpstr>
      <vt:lpstr>Администратор безопасности сети</vt:lpstr>
      <vt:lpstr>Системный администратор малой компании (от 5 до 50 рабочих мест)</vt:lpstr>
      <vt:lpstr>Профессиональный праздник сисадмина</vt:lpstr>
      <vt:lpstr>Всероссийский слёт системных администраторов</vt:lpstr>
      <vt:lpstr>День программиста</vt:lpstr>
      <vt:lpstr>Другие известные праздники</vt:lpstr>
      <vt:lpstr>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Системное администрирование</dc:title>
  <dc:creator>Светлана</dc:creator>
  <cp:lastModifiedBy>Светлана</cp:lastModifiedBy>
  <cp:revision>22</cp:revision>
  <dcterms:created xsi:type="dcterms:W3CDTF">2011-01-30T18:02:57Z</dcterms:created>
  <dcterms:modified xsi:type="dcterms:W3CDTF">2013-03-24T17:22:14Z</dcterms:modified>
</cp:coreProperties>
</file>