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6"/>
  </p:notesMasterIdLst>
  <p:sldIdLst>
    <p:sldId id="321" r:id="rId2"/>
    <p:sldId id="343" r:id="rId3"/>
    <p:sldId id="319" r:id="rId4"/>
    <p:sldId id="344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9" autoAdjust="0"/>
    <p:restoredTop sz="9466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13C0C8-1226-4BCC-95B6-E7F67EF8CE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239F0F-9F1F-4589-A91F-5E116626D85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10903F9-A071-4C46-89D9-275B5F9EF46B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599B58-717A-40EB-BE12-133918CC8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DF5AD4-7365-418A-8906-98C99E003F52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F1CBD-3557-4624-889C-77F2562F98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20C53-2539-432B-B101-46677F94C25F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CEF31-7CE9-4935-ACB7-7DD226E83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B15CF6DD-F405-402F-ADB5-EDAB5BE283D2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6A4AEFEB-3EDC-4C24-9F31-90E695B23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5124F6-F42A-45E6-B123-84EEBF0E9C93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259E9-BC4B-472F-A293-825E53C3A4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A000C6-D3FA-44A3-A242-8D655BF04B1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0D0A8-EABC-4309-A176-CF45A4C959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BCA6AA-91E1-4191-8F84-FE3FEC5CB5F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251B-6A4D-47DE-B3A7-462368698F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F39E01-8B51-4F40-BA1A-191D28C97638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83EBA-4561-423A-8201-1E84DB174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C0772-C425-427E-8444-12D728BDDCFF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F69CD-148A-4476-9DBB-149924FA68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5D8ED2-0E22-4FCA-B094-7EDC8C79BB1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6D98-73DF-4979-835E-D0E34BD778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A19D87-5E6C-4EEE-8ADE-747B18B22AD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F8AC3-7734-4253-BC87-E81B19DB54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131E8-7D3F-4DA1-9294-0AB635296DDB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4DCAF-7A5B-480B-8C79-620647A6D2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F1957CF-6FB7-46CC-BAAB-4DD71D04C254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30C915F-B10D-4264-9077-EC9304039A9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4968875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Древний Киев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975325" y="2060848"/>
            <a:ext cx="3168675" cy="244827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В русских летописях впервые упоминается в 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860 </a:t>
            </a:r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</a:rPr>
              <a:t>году</a:t>
            </a:r>
            <a:r>
              <a:rPr lang="ru-RU" sz="2400" dirty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3320" name="Picture 8" descr="киев"/>
          <p:cNvPicPr>
            <a:picLocks noChangeAspect="1" noChangeArrowheads="1"/>
          </p:cNvPicPr>
          <p:nvPr/>
        </p:nvPicPr>
        <p:blipFill>
          <a:blip r:embed="rId2" cstate="print"/>
          <a:srcRect l="1281" t="1724" r="1352" b="1705"/>
          <a:stretch>
            <a:fillRect/>
          </a:stretch>
        </p:blipFill>
        <p:spPr bwMode="auto">
          <a:xfrm>
            <a:off x="323528" y="1412776"/>
            <a:ext cx="5472608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5733256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Когда впервые упоминается город Киев в летописи?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5733256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На какой реке стоит город Киев?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5733256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Какой торговый путь проходил через Киев?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975325" y="2708920"/>
            <a:ext cx="3168675" cy="122413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Киев стоит на реке Днепре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975325" y="2780928"/>
            <a:ext cx="3168675" cy="122413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Из варяг в греки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8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5229200"/>
            <a:ext cx="8964488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В поднятой на пьедестал ладье находится скульптурная группа </a:t>
            </a: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былинных героев — основателей Киева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— братьев Кия, Щека, Хорива и сестры их </a:t>
            </a:r>
            <a:r>
              <a:rPr lang="ru-RU" sz="2400" dirty="0" err="1" smtClean="0">
                <a:solidFill>
                  <a:srgbClr val="002060"/>
                </a:solidFill>
                <a:latin typeface="Comic Sans MS" pitchFamily="66" charset="0"/>
              </a:rPr>
              <a:t>Лыбеди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. 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116632"/>
            <a:ext cx="8385175" cy="1124744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История названия города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24744"/>
            <a:ext cx="6048672" cy="4018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69CD-148A-4476-9DBB-149924FA681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171400"/>
            <a:ext cx="8510588" cy="1325563"/>
          </a:xfrm>
        </p:spPr>
        <p:txBody>
          <a:bodyPr/>
          <a:lstStyle/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Архитектура Киева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3F1"/>
              </a:clrFrom>
              <a:clrTo>
                <a:srgbClr val="FBF3F1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468313" y="980728"/>
            <a:ext cx="4103687" cy="451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CFB"/>
              </a:clrFrom>
              <a:clrTo>
                <a:srgbClr val="FFFCFB">
                  <a:alpha val="0"/>
                </a:srgbClr>
              </a:clrTo>
            </a:clrChange>
            <a:lum bright="-24000" contrast="24000"/>
          </a:blip>
          <a:srcRect/>
          <a:stretch>
            <a:fillRect/>
          </a:stretch>
        </p:blipFill>
        <p:spPr bwMode="auto">
          <a:xfrm>
            <a:off x="3563938" y="3933825"/>
            <a:ext cx="3681412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7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clrChange>
              <a:clrFrom>
                <a:srgbClr val="FFFBF8"/>
              </a:clrFrom>
              <a:clrTo>
                <a:srgbClr val="FFFBF8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>
          <a:xfrm>
            <a:off x="5867400" y="1268413"/>
            <a:ext cx="2671763" cy="2951162"/>
          </a:xfrm>
          <a:ln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251B-6A4D-47DE-B3A7-462368698F6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395536" y="116632"/>
            <a:ext cx="8385175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Древний Киев</a:t>
            </a:r>
            <a:r>
              <a:rPr kumimoji="0" lang="ru-RU" sz="5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5085184"/>
            <a:ext cx="849694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Во время княжения </a:t>
            </a:r>
            <a:r>
              <a:rPr lang="ru-RU" sz="2400" b="1" dirty="0" smtClean="0">
                <a:solidFill>
                  <a:srgbClr val="7030A0"/>
                </a:solidFill>
              </a:rPr>
              <a:t>Ярослава Мудрого </a:t>
            </a:r>
            <a:r>
              <a:rPr lang="ru-RU" sz="2400" dirty="0" smtClean="0">
                <a:solidFill>
                  <a:srgbClr val="002060"/>
                </a:solidFill>
              </a:rPr>
              <a:t> в Киеве были построены </a:t>
            </a:r>
            <a:r>
              <a:rPr lang="ru-RU" sz="2400" b="1" dirty="0" smtClean="0">
                <a:solidFill>
                  <a:srgbClr val="7030A0"/>
                </a:solidFill>
              </a:rPr>
              <a:t>Золотые ворота </a:t>
            </a:r>
            <a:r>
              <a:rPr lang="ru-RU" sz="2400" dirty="0" smtClean="0">
                <a:solidFill>
                  <a:srgbClr val="002060"/>
                </a:solidFill>
              </a:rPr>
              <a:t>— парадный въезд в город и одновременно мощное оборонительное сооружение.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340768"/>
            <a:ext cx="4776530" cy="3582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b="10744"/>
          <a:stretch>
            <a:fillRect/>
          </a:stretch>
        </p:blipFill>
        <p:spPr bwMode="auto">
          <a:xfrm>
            <a:off x="611560" y="1340768"/>
            <a:ext cx="3000117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блака">
  <a:themeElements>
    <a:clrScheme name="1_Облака 11">
      <a:dk1>
        <a:srgbClr val="010199"/>
      </a:dk1>
      <a:lt1>
        <a:srgbClr val="FFFFFF"/>
      </a:lt1>
      <a:dk2>
        <a:srgbClr val="5E93FE"/>
      </a:dk2>
      <a:lt2>
        <a:srgbClr val="CCFFFF"/>
      </a:lt2>
      <a:accent1>
        <a:srgbClr val="66CCFF"/>
      </a:accent1>
      <a:accent2>
        <a:srgbClr val="2EBDBA"/>
      </a:accent2>
      <a:accent3>
        <a:srgbClr val="B6C8FE"/>
      </a:accent3>
      <a:accent4>
        <a:srgbClr val="DADADA"/>
      </a:accent4>
      <a:accent5>
        <a:srgbClr val="B8E2FF"/>
      </a:accent5>
      <a:accent6>
        <a:srgbClr val="29ABA8"/>
      </a:accent6>
      <a:hlink>
        <a:srgbClr val="66FFFF"/>
      </a:hlink>
      <a:folHlink>
        <a:srgbClr val="CC99FF"/>
      </a:folHlink>
    </a:clrScheme>
    <a:fontScheme name="1_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10">
        <a:dk1>
          <a:srgbClr val="010199"/>
        </a:dk1>
        <a:lt1>
          <a:srgbClr val="FFFFFF"/>
        </a:lt1>
        <a:dk2>
          <a:srgbClr val="5D5DFF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B6B6FF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11">
        <a:dk1>
          <a:srgbClr val="010199"/>
        </a:dk1>
        <a:lt1>
          <a:srgbClr val="FFFFFF"/>
        </a:lt1>
        <a:dk2>
          <a:srgbClr val="5E93FE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B6C8FE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12">
        <a:dk1>
          <a:srgbClr val="010199"/>
        </a:dk1>
        <a:lt1>
          <a:srgbClr val="FFFFFF"/>
        </a:lt1>
        <a:dk2>
          <a:srgbClr val="BBFDD9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DAFEE9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</TotalTime>
  <Words>101</Words>
  <Application>Microsoft Office PowerPoint</Application>
  <PresentationFormat>Экран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1_Облака</vt:lpstr>
      <vt:lpstr>Древний Киев</vt:lpstr>
      <vt:lpstr>История названия города</vt:lpstr>
      <vt:lpstr>Архитектура Киева</vt:lpstr>
      <vt:lpstr>Слайд 4</vt:lpstr>
    </vt:vector>
  </TitlesOfParts>
  <Company>школа № 29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городов</dc:title>
  <dc:subject>Киев Новгород </dc:subject>
  <dc:creator>Светлана</dc:creator>
  <cp:lastModifiedBy>Пользователь</cp:lastModifiedBy>
  <cp:revision>63</cp:revision>
  <dcterms:created xsi:type="dcterms:W3CDTF">2006-11-12T08:48:20Z</dcterms:created>
  <dcterms:modified xsi:type="dcterms:W3CDTF">2013-03-24T17:01:41Z</dcterms:modified>
</cp:coreProperties>
</file>