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13"/>
  </p:notesMasterIdLst>
  <p:sldIdLst>
    <p:sldId id="352" r:id="rId2"/>
    <p:sldId id="351" r:id="rId3"/>
    <p:sldId id="350" r:id="rId4"/>
    <p:sldId id="330" r:id="rId5"/>
    <p:sldId id="331" r:id="rId6"/>
    <p:sldId id="348" r:id="rId7"/>
    <p:sldId id="349" r:id="rId8"/>
    <p:sldId id="280" r:id="rId9"/>
    <p:sldId id="283" r:id="rId10"/>
    <p:sldId id="340" r:id="rId11"/>
    <p:sldId id="342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0000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9" autoAdjust="0"/>
    <p:restoredTop sz="94660"/>
  </p:normalViewPr>
  <p:slideViewPr>
    <p:cSldViewPr>
      <p:cViewPr varScale="1">
        <p:scale>
          <a:sx n="100" d="100"/>
          <a:sy n="100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13C0C8-1226-4BCC-95B6-E7F67EF8CEE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C4D0B8-DEBB-46E1-ACE1-C913E838B760}" type="slidenum">
              <a:rPr lang="ru-RU"/>
              <a:pPr/>
              <a:t>1</a:t>
            </a:fld>
            <a:endParaRPr lang="ru-RU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457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F10903F9-A071-4C46-89D9-275B5F9EF46B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0599B58-717A-40EB-BE12-133918CC8B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DF5AD4-7365-418A-8906-98C99E003F52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F1CBD-3557-4624-889C-77F2562F98D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420C53-2539-432B-B101-46677F94C25F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BCEF31-7CE9-4935-ACB7-7DD226E839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B15CF6DD-F405-402F-ADB5-EDAB5BE283D2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6A4AEFEB-3EDC-4C24-9F31-90E695B23D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5124F6-F42A-45E6-B123-84EEBF0E9C93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A259E9-BC4B-472F-A293-825E53C3A4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A000C6-D3FA-44A3-A242-8D655BF04B15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00D0A8-EABC-4309-A176-CF45A4C959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BCA6AA-91E1-4191-8F84-FE3FEC5CB5F5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E251B-6A4D-47DE-B3A7-462368698F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F39E01-8B51-4F40-BA1A-191D28C97638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83EBA-4561-423A-8201-1E84DB1746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BC0772-C425-427E-8444-12D728BDDCFF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AF69CD-148A-4476-9DBB-149924FA68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5D8ED2-0E22-4FCA-B094-7EDC8C79BB15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16D98-73DF-4979-835E-D0E34BD778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A19D87-5E6C-4EEE-8ADE-747B18B22AD5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AF8AC3-7734-4253-BC87-E81B19DB54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1131E8-7D3F-4DA1-9294-0AB635296DDB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54DCAF-7A5B-480B-8C79-620647A6D2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5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F1957CF-6FB7-46CC-BAAB-4DD71D04C254}" type="datetime1">
              <a:rPr lang="ru-RU" smtClean="0"/>
              <a:pPr/>
              <a:t>24.03.2013</a:t>
            </a:fld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30C915F-B10D-4264-9077-EC9304039A9F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4819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676400"/>
            <a:ext cx="4191000" cy="4422775"/>
          </a:xfrm>
        </p:spPr>
        <p:txBody>
          <a:bodyPr/>
          <a:lstStyle/>
          <a:p>
            <a:endParaRPr lang="ru-RU" sz="2800"/>
          </a:p>
        </p:txBody>
      </p:sp>
      <p:pic>
        <p:nvPicPr>
          <p:cNvPr id="34820" name="Picture 4" descr="Рисунок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AEFEB-3EDC-4C24-9F31-90E695B23D7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47864" y="1124744"/>
            <a:ext cx="5338936" cy="573325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effectLst/>
                <a:latin typeface="Comic Sans MS" pitchFamily="66" charset="0"/>
              </a:rPr>
              <a:t>Что объединяет древнерусские города  Киев и Новгород?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7030A0"/>
                </a:solidFill>
                <a:effectLst/>
                <a:latin typeface="Comic Sans MS" pitchFamily="66" charset="0"/>
              </a:rPr>
              <a:t>Как назывался центр древнерусского города?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/>
                <a:latin typeface="Comic Sans MS" pitchFamily="66" charset="0"/>
              </a:rPr>
              <a:t>Кто жил за пределами Кремля?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effectLst/>
                <a:latin typeface="Comic Sans MS" pitchFamily="66" charset="0"/>
              </a:rPr>
              <a:t>Какой город располагался на берегах реки Волхов?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7030A0"/>
                </a:solidFill>
                <a:effectLst/>
                <a:latin typeface="Comic Sans MS" pitchFamily="66" charset="0"/>
              </a:rPr>
              <a:t>Что стало известно  о жизни Древнего Новгорода благодаря раскопкам археологов?</a:t>
            </a:r>
          </a:p>
          <a:p>
            <a:pPr marL="457200" indent="-457200">
              <a:buFont typeface="+mj-lt"/>
              <a:buAutoNum type="arabicPeriod"/>
            </a:pPr>
            <a:endParaRPr lang="ru-RU" sz="2400" dirty="0" smtClean="0"/>
          </a:p>
          <a:p>
            <a:pPr marL="457200" indent="-457200">
              <a:buFont typeface="+mj-lt"/>
              <a:buAutoNum type="arabicPeriod"/>
            </a:pPr>
            <a:endParaRPr lang="ru-RU" sz="2400" dirty="0" smtClean="0"/>
          </a:p>
          <a:p>
            <a:pPr marL="457200" indent="-457200">
              <a:buFont typeface="+mj-lt"/>
              <a:buAutoNum type="arabicPeriod"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b="1" dirty="0" smtClean="0">
              <a:solidFill>
                <a:srgbClr val="7C2E2C"/>
              </a:solidFill>
            </a:endParaRPr>
          </a:p>
        </p:txBody>
      </p:sp>
      <p:grpSp>
        <p:nvGrpSpPr>
          <p:cNvPr id="2" name="Группа 11"/>
          <p:cNvGrpSpPr/>
          <p:nvPr/>
        </p:nvGrpSpPr>
        <p:grpSpPr>
          <a:xfrm>
            <a:off x="395537" y="1916832"/>
            <a:ext cx="2592288" cy="3384376"/>
            <a:chOff x="251520" y="1988840"/>
            <a:chExt cx="1981397" cy="2506786"/>
          </a:xfrm>
        </p:grpSpPr>
        <p:pic>
          <p:nvPicPr>
            <p:cNvPr id="7" name="Рисунок 6" descr="0_80302_a3fba2ca_XL.png"/>
            <p:cNvPicPr>
              <a:picLocks noChangeAspect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>
            <a:xfrm>
              <a:off x="251520" y="1988840"/>
              <a:ext cx="1981397" cy="2506786"/>
            </a:xfrm>
            <a:prstGeom prst="rect">
              <a:avLst/>
            </a:prstGeom>
          </p:spPr>
        </p:pic>
        <p:pic>
          <p:nvPicPr>
            <p:cNvPr id="8" name="Рисунок 7" descr="окр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1403720" y="3359848"/>
              <a:ext cx="648000" cy="861240"/>
            </a:xfrm>
            <a:prstGeom prst="rect">
              <a:avLst/>
            </a:prstGeom>
          </p:spPr>
        </p:pic>
      </p:grp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3645024"/>
            <a:ext cx="1152127" cy="14991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999188" y="188640"/>
            <a:ext cx="71480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Что узнали на уроке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259E9-BC4B-472F-A293-825E53C3A40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Домашнее задание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1682" name="Picture 2" descr="http://7gold.pbworks.com/f/1282064528/Writing%20Pic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1628800"/>
            <a:ext cx="3889241" cy="4106441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F69CD-148A-4476-9DBB-149924FA6814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88024" y="2564904"/>
            <a:ext cx="4104456" cy="187220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С. 46-54 вопросы, (т) с. 17-18 № 1,2,3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498600"/>
          </a:xfrm>
        </p:spPr>
        <p:txBody>
          <a:bodyPr/>
          <a:lstStyle/>
          <a:p>
            <a:pPr eaLnBrk="1" hangingPunct="1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Управление Новгородом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259E9-BC4B-472F-A293-825E53C3A40B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17410" name="Picture 2" descr="http://img.narodna.pravda.com.ua/images/doc/0/3/033ed-icon0chudootikonyznamenie0718x101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484784"/>
            <a:ext cx="3312368" cy="4687313"/>
          </a:xfrm>
          <a:prstGeom prst="rect">
            <a:avLst/>
          </a:prstGeom>
          <a:noFill/>
        </p:spPr>
      </p:pic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96136" y="6093296"/>
            <a:ext cx="2484438" cy="57626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Tx/>
              <a:buNone/>
            </a:pPr>
            <a:r>
              <a:rPr lang="ru-RU" b="1" dirty="0" smtClean="0">
                <a:solidFill>
                  <a:srgbClr val="660066"/>
                </a:solidFill>
              </a:rPr>
              <a:t>посадники</a:t>
            </a:r>
          </a:p>
        </p:txBody>
      </p:sp>
      <p:pic>
        <p:nvPicPr>
          <p:cNvPr id="17414" name="Picture 6" descr="File:1000 Yarosla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556792"/>
            <a:ext cx="3264655" cy="491338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0" y="6021288"/>
            <a:ext cx="5004048" cy="720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Памятник «Тысячелетие Руси»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498600"/>
          </a:xfrm>
        </p:spPr>
        <p:txBody>
          <a:bodyPr/>
          <a:lstStyle/>
          <a:p>
            <a:pPr eaLnBrk="1" hangingPunct="1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Новгородское Вече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259E9-BC4B-472F-A293-825E53C3A40B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71682" name="Picture 2" descr="File:Veche bel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2786215" cy="5057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684" name="Picture 4" descr="http://jupiters.narod.ru/history/f-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484784"/>
            <a:ext cx="5940152" cy="46900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3923928" y="6093296"/>
            <a:ext cx="4752528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А.М.Васнецов «Вече» </a:t>
            </a:r>
            <a:endParaRPr lang="ru-RU" sz="24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Археологические находки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5696" y="5661248"/>
            <a:ext cx="5267325" cy="72072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Tx/>
              <a:buNone/>
            </a:pPr>
            <a:r>
              <a:rPr lang="ru-RU" b="1" dirty="0" smtClean="0">
                <a:solidFill>
                  <a:srgbClr val="660066"/>
                </a:solidFill>
              </a:rPr>
              <a:t>Мостовые древних улиц</a:t>
            </a:r>
          </a:p>
        </p:txBody>
      </p:sp>
      <p:pic>
        <p:nvPicPr>
          <p:cNvPr id="37892" name="Picture 4" descr="мостовая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4265559" cy="4032448"/>
          </a:xfrm>
          <a:prstGeom prst="rect">
            <a:avLst/>
          </a:prstGeom>
          <a:noFill/>
          <a:ln w="2222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37893" name="Picture 5" descr="мостовая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2210" y="1628800"/>
            <a:ext cx="4181488" cy="3960440"/>
          </a:xfrm>
          <a:prstGeom prst="rect">
            <a:avLst/>
          </a:prstGeom>
          <a:noFill/>
          <a:ln w="2222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259E9-BC4B-472F-A293-825E53C3A40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7" name="Picture 7" descr="грамота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9337" y="116632"/>
            <a:ext cx="4504663" cy="2736304"/>
          </a:xfrm>
          <a:prstGeom prst="rect">
            <a:avLst/>
          </a:prstGeom>
          <a:noFill/>
          <a:ln w="2222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35848" name="Picture 8" descr="писал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4437112"/>
            <a:ext cx="1847850" cy="1830387"/>
          </a:xfrm>
          <a:prstGeom prst="rect">
            <a:avLst/>
          </a:prstGeom>
          <a:noFill/>
          <a:ln w="2222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427984" y="6021288"/>
            <a:ext cx="2016224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Писало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259E9-BC4B-472F-A293-825E53C3A40B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35846" name="Picture 6" descr="грамота"/>
          <p:cNvPicPr>
            <a:picLocks noChangeAspect="1" noChangeArrowheads="1"/>
          </p:cNvPicPr>
          <p:nvPr/>
        </p:nvPicPr>
        <p:blipFill>
          <a:blip r:embed="rId4" cstate="print"/>
          <a:srcRect l="5316" t="8957" r="5316" b="17912"/>
          <a:stretch>
            <a:fillRect/>
          </a:stretch>
        </p:blipFill>
        <p:spPr bwMode="auto">
          <a:xfrm>
            <a:off x="0" y="2708920"/>
            <a:ext cx="5301692" cy="3168352"/>
          </a:xfrm>
          <a:prstGeom prst="rect">
            <a:avLst/>
          </a:prstGeom>
          <a:noFill/>
          <a:ln w="2222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395536" y="332656"/>
            <a:ext cx="361246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Берестяные</a:t>
            </a:r>
          </a:p>
          <a:p>
            <a:pPr algn="ctr"/>
            <a:r>
              <a:rPr lang="ru-RU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грамоты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Мальчик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Онфим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259E9-BC4B-472F-A293-825E53C3A40B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5" name="Picture 2" descr="http://www.ufolog.ru/files/main/pict_cd0fdbd087184d899c8c8c1601ff306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107" y="1412776"/>
            <a:ext cx="7355063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9" descr="Н. К. Рерих. Город строят. 19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628800"/>
            <a:ext cx="6937648" cy="4176464"/>
          </a:xfrm>
          <a:prstGeom prst="rect">
            <a:avLst/>
          </a:prstGeom>
          <a:noFill/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260648"/>
            <a:ext cx="6768752" cy="1143000"/>
          </a:xfrm>
        </p:spPr>
        <p:txBody>
          <a:bodyPr/>
          <a:lstStyle/>
          <a:p>
            <a:pPr eaLnBrk="1" hangingPunct="1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Основание Москвы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5436097" y="1196752"/>
            <a:ext cx="3707904" cy="4464496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rgbClr val="663300"/>
                </a:solidFill>
                <a:latin typeface="Comic Sans MS" pitchFamily="66" charset="0"/>
              </a:rPr>
              <a:t>Первое упоминание о Москве в летописи. Встреча суздальского князя </a:t>
            </a:r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</a:rPr>
              <a:t>Юрия Владимировича Долгорукого </a:t>
            </a:r>
            <a:r>
              <a:rPr lang="ru-RU" sz="2400" b="1" dirty="0" smtClean="0">
                <a:solidFill>
                  <a:srgbClr val="663300"/>
                </a:solidFill>
                <a:latin typeface="Comic Sans MS" pitchFamily="66" charset="0"/>
              </a:rPr>
              <a:t>с князем Святославом </a:t>
            </a:r>
            <a:r>
              <a:rPr lang="ru-RU" sz="2400" b="1" dirty="0" err="1" smtClean="0">
                <a:solidFill>
                  <a:srgbClr val="663300"/>
                </a:solidFill>
                <a:latin typeface="Comic Sans MS" pitchFamily="66" charset="0"/>
              </a:rPr>
              <a:t>Ольговичем</a:t>
            </a:r>
            <a:r>
              <a:rPr lang="ru-RU" sz="2400" b="1" dirty="0" smtClean="0">
                <a:solidFill>
                  <a:srgbClr val="663300"/>
                </a:solidFill>
                <a:latin typeface="Comic Sans MS" pitchFamily="66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</a:rPr>
              <a:t>4 апреля 1147 </a:t>
            </a:r>
            <a:r>
              <a:rPr lang="ru-RU" sz="2400" b="1" dirty="0" smtClean="0">
                <a:solidFill>
                  <a:srgbClr val="663300"/>
                </a:solidFill>
                <a:latin typeface="Comic Sans MS" pitchFamily="66" charset="0"/>
              </a:rPr>
              <a:t>в Москве</a:t>
            </a:r>
            <a:endParaRPr lang="ru-RU" sz="2400" b="1" dirty="0">
              <a:solidFill>
                <a:srgbClr val="663300"/>
              </a:solidFill>
              <a:latin typeface="Comic Sans MS" pitchFamily="66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528" y="5877272"/>
            <a:ext cx="864096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Когда впервые упоминается город Москва?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5652120" y="1700808"/>
            <a:ext cx="3168675" cy="2736304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Город стоит на зелёном мысе, при слиянии двух рек - Москвы и </a:t>
            </a:r>
            <a:r>
              <a:rPr lang="ru-RU" sz="2400" b="1" dirty="0" err="1" smtClean="0">
                <a:latin typeface="Comic Sans MS" pitchFamily="66" charset="0"/>
              </a:rPr>
              <a:t>Неглинной</a:t>
            </a:r>
            <a:r>
              <a:rPr lang="ru-RU" sz="2400" b="1" dirty="0" smtClean="0">
                <a:latin typeface="Comic Sans MS" pitchFamily="66" charset="0"/>
              </a:rPr>
              <a:t> 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16" name="Picture 2" descr="http://forum.exler.ru/arc/uploads/29/post-12732194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96752"/>
            <a:ext cx="4029229" cy="5186561"/>
          </a:xfrm>
          <a:prstGeom prst="rect">
            <a:avLst/>
          </a:prstGeom>
          <a:noFill/>
        </p:spPr>
      </p:pic>
      <p:sp>
        <p:nvSpPr>
          <p:cNvPr id="9" name="Скругленный прямоугольник 8"/>
          <p:cNvSpPr/>
          <p:nvPr/>
        </p:nvSpPr>
        <p:spPr>
          <a:xfrm>
            <a:off x="323528" y="5949280"/>
            <a:ext cx="864096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На какой реке стоит город Москва?</a:t>
            </a:r>
            <a:endParaRPr lang="ru-RU" sz="28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animBg="1"/>
      <p:bldP spid="13318" grpId="1" animBg="1"/>
      <p:bldP spid="8" grpId="0" animBg="1"/>
      <p:bldP spid="8" grpId="1" animBg="1"/>
      <p:bldP spid="11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8" name="Picture 4" descr="mso767A9"/>
          <p:cNvPicPr>
            <a:picLocks noChangeAspect="1" noChangeArrowheads="1"/>
          </p:cNvPicPr>
          <p:nvPr/>
        </p:nvPicPr>
        <p:blipFill>
          <a:blip r:embed="rId2" cstate="print"/>
          <a:srcRect r="1924"/>
          <a:stretch>
            <a:fillRect/>
          </a:stretch>
        </p:blipFill>
        <p:spPr bwMode="auto">
          <a:xfrm>
            <a:off x="0" y="-33338"/>
            <a:ext cx="9144000" cy="6808788"/>
          </a:xfrm>
          <a:prstGeom prst="rect">
            <a:avLst/>
          </a:prstGeom>
          <a:noFill/>
        </p:spPr>
      </p:pic>
      <p:sp>
        <p:nvSpPr>
          <p:cNvPr id="47110" name="WordArt 6"/>
          <p:cNvSpPr>
            <a:spLocks noChangeArrowheads="1" noChangeShapeType="1" noTextEdit="1"/>
          </p:cNvSpPr>
          <p:nvPr/>
        </p:nvSpPr>
        <p:spPr bwMode="auto">
          <a:xfrm>
            <a:off x="179388" y="0"/>
            <a:ext cx="2808287" cy="6207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Москва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259E9-BC4B-472F-A293-825E53C3A40B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355976" y="0"/>
            <a:ext cx="4788024" cy="141277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663300"/>
                </a:solidFill>
                <a:latin typeface="Comic Sans MS" pitchFamily="66" charset="0"/>
              </a:rPr>
              <a:t>«</a:t>
            </a:r>
            <a:r>
              <a:rPr lang="ru-RU" sz="3200" b="1" dirty="0" err="1" smtClean="0">
                <a:solidFill>
                  <a:srgbClr val="663300"/>
                </a:solidFill>
                <a:latin typeface="Comic Sans MS" pitchFamily="66" charset="0"/>
              </a:rPr>
              <a:t>Прииде</a:t>
            </a:r>
            <a:r>
              <a:rPr lang="ru-RU" sz="3200" b="1" dirty="0" smtClean="0">
                <a:solidFill>
                  <a:srgbClr val="663300"/>
                </a:solidFill>
                <a:latin typeface="Comic Sans MS" pitchFamily="66" charset="0"/>
              </a:rPr>
              <a:t> ко мне, брате, в </a:t>
            </a:r>
            <a:r>
              <a:rPr lang="ru-RU" sz="3200" b="1" dirty="0" err="1" smtClean="0">
                <a:solidFill>
                  <a:srgbClr val="663300"/>
                </a:solidFill>
                <a:latin typeface="Comic Sans MS" pitchFamily="66" charset="0"/>
              </a:rPr>
              <a:t>Москов</a:t>
            </a:r>
            <a:r>
              <a:rPr lang="ru-RU" sz="3200" b="1" dirty="0" smtClean="0">
                <a:solidFill>
                  <a:srgbClr val="663300"/>
                </a:solidFill>
                <a:latin typeface="Comic Sans MS" pitchFamily="66" charset="0"/>
              </a:rPr>
              <a:t>…</a:t>
            </a:r>
            <a:endParaRPr lang="ru-RU" sz="3200" b="1" dirty="0">
              <a:solidFill>
                <a:srgbClr val="66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3975"/>
            <a:ext cx="9144000" cy="696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16"/>
          <p:cNvSpPr>
            <a:spLocks noChangeArrowheads="1"/>
          </p:cNvSpPr>
          <p:nvPr/>
        </p:nvSpPr>
        <p:spPr bwMode="auto">
          <a:xfrm>
            <a:off x="4957763" y="0"/>
            <a:ext cx="4186237" cy="5619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400" b="1" dirty="0">
                <a:solidFill>
                  <a:srgbClr val="660066"/>
                </a:solidFill>
                <a:latin typeface="Arial" charset="0"/>
              </a:rPr>
              <a:t>Строительство Москвы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16D98-73DF-4979-835E-D0E34BD778A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1_Облака">
  <a:themeElements>
    <a:clrScheme name="1_Облака 11">
      <a:dk1>
        <a:srgbClr val="010199"/>
      </a:dk1>
      <a:lt1>
        <a:srgbClr val="FFFFFF"/>
      </a:lt1>
      <a:dk2>
        <a:srgbClr val="5E93FE"/>
      </a:dk2>
      <a:lt2>
        <a:srgbClr val="CCFFFF"/>
      </a:lt2>
      <a:accent1>
        <a:srgbClr val="66CCFF"/>
      </a:accent1>
      <a:accent2>
        <a:srgbClr val="2EBDBA"/>
      </a:accent2>
      <a:accent3>
        <a:srgbClr val="B6C8FE"/>
      </a:accent3>
      <a:accent4>
        <a:srgbClr val="DADADA"/>
      </a:accent4>
      <a:accent5>
        <a:srgbClr val="B8E2FF"/>
      </a:accent5>
      <a:accent6>
        <a:srgbClr val="29ABA8"/>
      </a:accent6>
      <a:hlink>
        <a:srgbClr val="66FFFF"/>
      </a:hlink>
      <a:folHlink>
        <a:srgbClr val="CC99FF"/>
      </a:folHlink>
    </a:clrScheme>
    <a:fontScheme name="1_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блака 10">
        <a:dk1>
          <a:srgbClr val="010199"/>
        </a:dk1>
        <a:lt1>
          <a:srgbClr val="FFFFFF"/>
        </a:lt1>
        <a:dk2>
          <a:srgbClr val="5D5DFF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B6B6FF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11">
        <a:dk1>
          <a:srgbClr val="010199"/>
        </a:dk1>
        <a:lt1>
          <a:srgbClr val="FFFFFF"/>
        </a:lt1>
        <a:dk2>
          <a:srgbClr val="5E93FE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B6C8FE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12">
        <a:dk1>
          <a:srgbClr val="010199"/>
        </a:dk1>
        <a:lt1>
          <a:srgbClr val="FFFFFF"/>
        </a:lt1>
        <a:dk2>
          <a:srgbClr val="BBFDD9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DAFEE9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940</TotalTime>
  <Words>158</Words>
  <Application>Microsoft Office PowerPoint</Application>
  <PresentationFormat>Экран (4:3)</PresentationFormat>
  <Paragraphs>41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1_Облака</vt:lpstr>
      <vt:lpstr>Слайд 1</vt:lpstr>
      <vt:lpstr>Управление Новгородом</vt:lpstr>
      <vt:lpstr>Новгородское Вече</vt:lpstr>
      <vt:lpstr>Археологические находки</vt:lpstr>
      <vt:lpstr>Слайд 5</vt:lpstr>
      <vt:lpstr>Мальчик Онфим</vt:lpstr>
      <vt:lpstr>Основание Москвы</vt:lpstr>
      <vt:lpstr>Слайд 8</vt:lpstr>
      <vt:lpstr>Слайд 9</vt:lpstr>
      <vt:lpstr>Слайд 10</vt:lpstr>
      <vt:lpstr>Домашнее задание</vt:lpstr>
    </vt:vector>
  </TitlesOfParts>
  <Company>школа № 29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Страна городов</dc:title>
  <dc:subject>Киев Новгород </dc:subject>
  <dc:creator>Светлана</dc:creator>
  <cp:lastModifiedBy>Пользователь</cp:lastModifiedBy>
  <cp:revision>60</cp:revision>
  <dcterms:created xsi:type="dcterms:W3CDTF">2006-11-12T08:48:20Z</dcterms:created>
  <dcterms:modified xsi:type="dcterms:W3CDTF">2013-03-24T17:05:42Z</dcterms:modified>
</cp:coreProperties>
</file>