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00C8E8-FE63-4AF4-9940-BB1FECBDFE0E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0F36C5-B0D7-45F7-8FE2-38DE9C1CD3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2363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</a:t>
            </a:r>
            <a:b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образования № 654 имени А.Д.Фридмана</a:t>
            </a:r>
            <a:b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  <a:b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3600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Сюжетный урок «Кривая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замкнутая линия. Луч.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Число 4. Состав числа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4»</a:t>
            </a:r>
          </a:p>
          <a:p>
            <a:pPr algn="ctr"/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рок математики, 1 класс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Автор: Панина Елена Михайловна,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читель математики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Морское путешествие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lodka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4615" y="1920875"/>
            <a:ext cx="3483769" cy="4433888"/>
          </a:xfrm>
        </p:spPr>
      </p:pic>
      <p:pic>
        <p:nvPicPr>
          <p:cNvPr id="6" name="Содержимое 5" descr="_previe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68036"/>
            <a:ext cx="4038600" cy="41395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>
          <a:xfrm>
            <a:off x="1187624" y="1484784"/>
            <a:ext cx="2232000" cy="4572000"/>
          </a:xfrm>
          <a:custGeom>
            <a:avLst/>
            <a:gdLst>
              <a:gd name="connsiteX0" fmla="*/ 1420586 w 1531257"/>
              <a:gd name="connsiteY0" fmla="*/ 0 h 3679372"/>
              <a:gd name="connsiteX1" fmla="*/ 5443 w 1531257"/>
              <a:gd name="connsiteY1" fmla="*/ 1643743 h 3679372"/>
              <a:gd name="connsiteX2" fmla="*/ 1453243 w 1531257"/>
              <a:gd name="connsiteY2" fmla="*/ 1110343 h 3679372"/>
              <a:gd name="connsiteX3" fmla="*/ 473529 w 1531257"/>
              <a:gd name="connsiteY3" fmla="*/ 3679372 h 3679372"/>
              <a:gd name="connsiteX4" fmla="*/ 473529 w 1531257"/>
              <a:gd name="connsiteY4" fmla="*/ 3679372 h 3679372"/>
              <a:gd name="connsiteX5" fmla="*/ 473529 w 1531257"/>
              <a:gd name="connsiteY5" fmla="*/ 3679372 h 3679372"/>
              <a:gd name="connsiteX6" fmla="*/ 473529 w 1531257"/>
              <a:gd name="connsiteY6" fmla="*/ 3679372 h 3679372"/>
              <a:gd name="connsiteX7" fmla="*/ 473529 w 1531257"/>
              <a:gd name="connsiteY7" fmla="*/ 3679372 h 3679372"/>
              <a:gd name="connsiteX8" fmla="*/ 473529 w 1531257"/>
              <a:gd name="connsiteY8" fmla="*/ 3679372 h 3679372"/>
              <a:gd name="connsiteX9" fmla="*/ 473529 w 1531257"/>
              <a:gd name="connsiteY9" fmla="*/ 3679372 h 3679372"/>
              <a:gd name="connsiteX10" fmla="*/ 473529 w 1531257"/>
              <a:gd name="connsiteY10" fmla="*/ 3679372 h 3679372"/>
              <a:gd name="connsiteX11" fmla="*/ 473529 w 1531257"/>
              <a:gd name="connsiteY11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1257" h="3679372">
                <a:moveTo>
                  <a:pt x="1420586" y="0"/>
                </a:moveTo>
                <a:cubicBezTo>
                  <a:pt x="710293" y="729343"/>
                  <a:pt x="0" y="1458686"/>
                  <a:pt x="5443" y="1643743"/>
                </a:cubicBezTo>
                <a:cubicBezTo>
                  <a:pt x="10886" y="1828800"/>
                  <a:pt x="1375229" y="771072"/>
                  <a:pt x="1453243" y="1110343"/>
                </a:cubicBezTo>
                <a:cubicBezTo>
                  <a:pt x="1531257" y="1449614"/>
                  <a:pt x="473529" y="3679372"/>
                  <a:pt x="473529" y="3679372"/>
                </a:cubicBez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  <a:lnTo>
                  <a:pt x="473529" y="3679372"/>
                </a:lnTo>
              </a:path>
            </a:pathLst>
          </a:cu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rgbClr val="002060"/>
                </a:solidFill>
              </a:ln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16016" y="1340768"/>
            <a:ext cx="0" cy="37440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652120" y="3573016"/>
            <a:ext cx="2880000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 flipV="1">
            <a:off x="611560" y="1340768"/>
            <a:ext cx="2700000" cy="2088000"/>
          </a:xfrm>
          <a:prstGeom prst="straightConnector1">
            <a:avLst/>
          </a:prstGeom>
          <a:noFill/>
          <a:ln w="57150">
            <a:solidFill>
              <a:srgbClr val="00B050"/>
            </a:solidFill>
            <a:round/>
            <a:headEnd/>
            <a:tailEnd/>
          </a:ln>
        </p:spPr>
      </p:cxnSp>
      <p:sp>
        <p:nvSpPr>
          <p:cNvPr id="1027" name="Arc 3"/>
          <p:cNvSpPr>
            <a:spLocks/>
          </p:cNvSpPr>
          <p:nvPr/>
        </p:nvSpPr>
        <p:spPr bwMode="auto">
          <a:xfrm rot="20688666" flipH="1">
            <a:off x="1752027" y="3705370"/>
            <a:ext cx="1800000" cy="18000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43200"/>
              <a:gd name="T1" fmla="*/ 0 h 43200"/>
              <a:gd name="T2" fmla="*/ 4305 w 43200"/>
              <a:gd name="T3" fmla="*/ 866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6934"/>
                  <a:pt x="1510" y="12395"/>
                  <a:pt x="4305" y="8660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6934"/>
                  <a:pt x="1510" y="12395"/>
                  <a:pt x="4305" y="866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3635896" y="1124744"/>
            <a:ext cx="1980000" cy="1692000"/>
          </a:xfrm>
          <a:prstGeom prst="curvedConnector3">
            <a:avLst>
              <a:gd name="adj1" fmla="val 63926"/>
            </a:avLst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</p:cxnSp>
      <p:sp>
        <p:nvSpPr>
          <p:cNvPr id="1029" name="Freeform 5"/>
          <p:cNvSpPr>
            <a:spLocks/>
          </p:cNvSpPr>
          <p:nvPr/>
        </p:nvSpPr>
        <p:spPr bwMode="auto">
          <a:xfrm>
            <a:off x="4788024" y="3501008"/>
            <a:ext cx="2232000" cy="2232000"/>
          </a:xfrm>
          <a:custGeom>
            <a:avLst/>
            <a:gdLst/>
            <a:ahLst/>
            <a:cxnLst>
              <a:cxn ang="0">
                <a:pos x="605" y="580"/>
              </a:cxn>
              <a:cxn ang="0">
                <a:pos x="332" y="1720"/>
              </a:cxn>
              <a:cxn ang="0">
                <a:pos x="2597" y="1450"/>
              </a:cxn>
              <a:cxn ang="0">
                <a:pos x="3725" y="1855"/>
              </a:cxn>
              <a:cxn ang="0">
                <a:pos x="3467" y="205"/>
              </a:cxn>
              <a:cxn ang="0">
                <a:pos x="605" y="580"/>
              </a:cxn>
            </a:cxnLst>
            <a:rect l="0" t="0" r="r" b="b"/>
            <a:pathLst>
              <a:path w="3987" h="2062">
                <a:moveTo>
                  <a:pt x="605" y="580"/>
                </a:moveTo>
                <a:cubicBezTo>
                  <a:pt x="82" y="833"/>
                  <a:pt x="0" y="1575"/>
                  <a:pt x="332" y="1720"/>
                </a:cubicBezTo>
                <a:cubicBezTo>
                  <a:pt x="664" y="1865"/>
                  <a:pt x="2032" y="1428"/>
                  <a:pt x="2597" y="1450"/>
                </a:cubicBezTo>
                <a:cubicBezTo>
                  <a:pt x="3162" y="1472"/>
                  <a:pt x="3580" y="2062"/>
                  <a:pt x="3725" y="1855"/>
                </a:cubicBezTo>
                <a:cubicBezTo>
                  <a:pt x="3870" y="1648"/>
                  <a:pt x="3987" y="410"/>
                  <a:pt x="3467" y="205"/>
                </a:cubicBezTo>
                <a:cubicBezTo>
                  <a:pt x="2947" y="0"/>
                  <a:pt x="1128" y="327"/>
                  <a:pt x="605" y="580"/>
                </a:cubicBezTo>
                <a:close/>
              </a:path>
            </a:pathLst>
          </a:custGeom>
          <a:solidFill>
            <a:srgbClr val="FFFFFF"/>
          </a:solidFill>
          <a:ln w="571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7020272" y="1340768"/>
            <a:ext cx="1764000" cy="3096000"/>
          </a:xfrm>
          <a:custGeom>
            <a:avLst/>
            <a:gdLst/>
            <a:ahLst/>
            <a:cxnLst>
              <a:cxn ang="0">
                <a:pos x="706" y="0"/>
              </a:cxn>
              <a:cxn ang="0">
                <a:pos x="137" y="1155"/>
              </a:cxn>
              <a:cxn ang="0">
                <a:pos x="1531" y="780"/>
              </a:cxn>
              <a:cxn ang="0">
                <a:pos x="886" y="2055"/>
              </a:cxn>
              <a:cxn ang="0">
                <a:pos x="841" y="2220"/>
              </a:cxn>
            </a:cxnLst>
            <a:rect l="0" t="0" r="r" b="b"/>
            <a:pathLst>
              <a:path w="1656" h="2295">
                <a:moveTo>
                  <a:pt x="706" y="0"/>
                </a:moveTo>
                <a:cubicBezTo>
                  <a:pt x="353" y="512"/>
                  <a:pt x="0" y="1025"/>
                  <a:pt x="137" y="1155"/>
                </a:cubicBezTo>
                <a:cubicBezTo>
                  <a:pt x="274" y="1285"/>
                  <a:pt x="1406" y="630"/>
                  <a:pt x="1531" y="780"/>
                </a:cubicBezTo>
                <a:cubicBezTo>
                  <a:pt x="1656" y="930"/>
                  <a:pt x="1001" y="1815"/>
                  <a:pt x="886" y="2055"/>
                </a:cubicBezTo>
                <a:cubicBezTo>
                  <a:pt x="771" y="2295"/>
                  <a:pt x="849" y="2200"/>
                  <a:pt x="841" y="2220"/>
                </a:cubicBezTo>
              </a:path>
            </a:pathLst>
          </a:custGeom>
          <a:noFill/>
          <a:ln w="571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C:\Users\Леша\Desktop\397293_html_e63d9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3024336" cy="410445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635896" y="2996952"/>
            <a:ext cx="1368152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cxnSp>
        <p:nvCxnSpPr>
          <p:cNvPr id="29" name="Прямая соединительная линия 28"/>
          <p:cNvCxnSpPr>
            <a:stCxn id="25" idx="0"/>
            <a:endCxn id="25" idx="2"/>
          </p:cNvCxnSpPr>
          <p:nvPr/>
        </p:nvCxnSpPr>
        <p:spPr>
          <a:xfrm>
            <a:off x="4319972" y="2996952"/>
            <a:ext cx="0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5292080" y="4293096"/>
            <a:ext cx="1368152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627784" y="4653136"/>
            <a:ext cx="1368152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092280" y="3789040"/>
            <a:ext cx="1368152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91880" y="1844824"/>
            <a:ext cx="1368152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cxnSp>
        <p:nvCxnSpPr>
          <p:cNvPr id="43" name="Прямая соединительная линия 42"/>
          <p:cNvCxnSpPr>
            <a:stCxn id="39" idx="0"/>
            <a:endCxn id="39" idx="2"/>
          </p:cNvCxnSpPr>
          <p:nvPr/>
        </p:nvCxnSpPr>
        <p:spPr>
          <a:xfrm>
            <a:off x="7776356" y="3789040"/>
            <a:ext cx="0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37" idx="0"/>
            <a:endCxn id="37" idx="2"/>
          </p:cNvCxnSpPr>
          <p:nvPr/>
        </p:nvCxnSpPr>
        <p:spPr>
          <a:xfrm>
            <a:off x="3311860" y="4653136"/>
            <a:ext cx="0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41" idx="0"/>
            <a:endCxn id="41" idx="2"/>
          </p:cNvCxnSpPr>
          <p:nvPr/>
        </p:nvCxnSpPr>
        <p:spPr>
          <a:xfrm>
            <a:off x="4175956" y="1844824"/>
            <a:ext cx="0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5" idx="0"/>
            <a:endCxn id="35" idx="2"/>
          </p:cNvCxnSpPr>
          <p:nvPr/>
        </p:nvCxnSpPr>
        <p:spPr>
          <a:xfrm>
            <a:off x="5976156" y="4293096"/>
            <a:ext cx="0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 flipV="1">
            <a:off x="7164288" y="3933056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380312" y="414908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flipV="1">
            <a:off x="7596336" y="436510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 flipV="1">
            <a:off x="8028384" y="414908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V="1">
            <a:off x="3779912" y="220486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V="1">
            <a:off x="4427984" y="220486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 flipV="1">
            <a:off x="6444208" y="486916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V="1">
            <a:off x="6084168" y="4437112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V="1">
            <a:off x="5796136" y="486916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V="1">
            <a:off x="5436096" y="4437112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 flipV="1">
            <a:off x="3707904" y="522920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 flipV="1">
            <a:off x="3563888" y="5013176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 flipV="1">
            <a:off x="3419872" y="4797152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 flipV="1">
            <a:off x="2915816" y="5013176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 flipV="1">
            <a:off x="4139952" y="3573016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 flipV="1">
            <a:off x="3779912" y="3140968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 flipV="1">
            <a:off x="4572000" y="3356992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Леша\Desktop\jpg1204837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052736"/>
            <a:ext cx="297633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08720"/>
            <a:ext cx="2160000" cy="1260000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852936"/>
            <a:ext cx="2160000" cy="126000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581128"/>
            <a:ext cx="2160000" cy="126000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4725144"/>
            <a:ext cx="2160000" cy="126000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052736"/>
            <a:ext cx="2160000" cy="126000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2" idx="0"/>
            <a:endCxn id="2" idx="2"/>
          </p:cNvCxnSpPr>
          <p:nvPr/>
        </p:nvCxnSpPr>
        <p:spPr>
          <a:xfrm>
            <a:off x="2339632" y="908720"/>
            <a:ext cx="0" cy="1260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0"/>
            <a:endCxn id="6" idx="2"/>
          </p:cNvCxnSpPr>
          <p:nvPr/>
        </p:nvCxnSpPr>
        <p:spPr>
          <a:xfrm>
            <a:off x="7020152" y="1052736"/>
            <a:ext cx="0" cy="1260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0"/>
            <a:endCxn id="3" idx="2"/>
          </p:cNvCxnSpPr>
          <p:nvPr/>
        </p:nvCxnSpPr>
        <p:spPr>
          <a:xfrm>
            <a:off x="4571880" y="2852936"/>
            <a:ext cx="0" cy="12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4" idx="0"/>
            <a:endCxn id="4" idx="2"/>
          </p:cNvCxnSpPr>
          <p:nvPr/>
        </p:nvCxnSpPr>
        <p:spPr>
          <a:xfrm>
            <a:off x="2051600" y="4581128"/>
            <a:ext cx="0" cy="12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0"/>
            <a:endCxn id="5" idx="2"/>
          </p:cNvCxnSpPr>
          <p:nvPr/>
        </p:nvCxnSpPr>
        <p:spPr>
          <a:xfrm>
            <a:off x="7092160" y="4725144"/>
            <a:ext cx="0" cy="12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403648" y="1052736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691680" y="1412776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979712" y="1772816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187624" y="4797152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691680" y="5445224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923928" y="3356992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740352" y="198884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164288" y="126876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524328" y="522920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2728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Список использованных материалов, 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нтернет-ресурсов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/>
          </a:p>
          <a:p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images.yandex.ru</a:t>
            </a:r>
            <a:endParaRPr lang="ru-RU" sz="3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Иллюстрации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PowerPoint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48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Государственное бюджетное образовательное учреждение  центр образования № 654 имени А.Д.Фридмана г. Москвы     </vt:lpstr>
      <vt:lpstr> Морское путешествие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Леша</dc:creator>
  <cp:lastModifiedBy>Леша</cp:lastModifiedBy>
  <cp:revision>21</cp:revision>
  <dcterms:created xsi:type="dcterms:W3CDTF">2013-02-01T19:01:38Z</dcterms:created>
  <dcterms:modified xsi:type="dcterms:W3CDTF">2013-02-02T07:10:04Z</dcterms:modified>
</cp:coreProperties>
</file>