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6552728" cy="4824536"/>
          </a:xfrm>
        </p:spPr>
        <p:txBody>
          <a:bodyPr>
            <a:noAutofit/>
          </a:bodyPr>
          <a:lstStyle/>
          <a:p>
            <a:r>
              <a:rPr lang="en-US" sz="6000" b="1" u="sng" dirty="0" smtClean="0">
                <a:solidFill>
                  <a:schemeClr val="bg1"/>
                </a:solidFill>
              </a:rPr>
              <a:t>Subculture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i="1" dirty="0" smtClean="0">
                <a:solidFill>
                  <a:schemeClr val="bg1"/>
                </a:solidFill>
              </a:rPr>
              <a:t>– </a:t>
            </a:r>
            <a:r>
              <a:rPr lang="en-US" sz="4400" i="1" dirty="0" smtClean="0">
                <a:solidFill>
                  <a:schemeClr val="bg1"/>
                </a:solidFill>
              </a:rPr>
              <a:t>a group of people who have interests different from those of the mainstream culture</a:t>
            </a:r>
            <a:endParaRPr lang="ru-RU" sz="4800" i="1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6468616" cy="1872208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>
                <a:solidFill>
                  <a:schemeClr val="tx1"/>
                </a:solidFill>
                <a:latin typeface="Algerian" pitchFamily="82" charset="0"/>
              </a:rPr>
              <a:t>GOTHS</a:t>
            </a:r>
            <a:endParaRPr lang="ru-RU" sz="115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C:\Users\Packard Bell\Desktop\23416037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329" y="188640"/>
            <a:ext cx="190770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6480720" cy="64807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Vampire Goths</a:t>
            </a:r>
            <a:endParaRPr lang="ru-RU" sz="3200" dirty="0"/>
          </a:p>
        </p:txBody>
      </p:sp>
      <p:pic>
        <p:nvPicPr>
          <p:cNvPr id="9218" name="Picture 2" descr="H:\готы\Vampire 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3862062" cy="551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40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92280" y="260648"/>
            <a:ext cx="1872208" cy="302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Also there are many Gothic groups: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1669" y="26064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Him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42" name="Picture 2" descr="H:\готы\Hi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71" y="1261870"/>
            <a:ext cx="6411475" cy="4808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2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4501" y="116632"/>
            <a:ext cx="6408712" cy="64807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</a:t>
            </a:r>
            <a:r>
              <a:rPr lang="en-US" sz="3200" dirty="0" err="1" smtClean="0">
                <a:solidFill>
                  <a:schemeClr val="bg1"/>
                </a:solidFill>
              </a:rPr>
              <a:t>Rasmus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H:\готы\The Rasm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5690578" cy="5614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6480720" cy="72008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69 eyes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:\готы\69 ey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58304"/>
            <a:ext cx="6337126" cy="4088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2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02" y="188640"/>
            <a:ext cx="4896544" cy="580173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 smtClean="0"/>
              <a:t>Androgyn</a:t>
            </a:r>
            <a:r>
              <a:rPr lang="en-US" sz="3200" dirty="0" smtClean="0"/>
              <a:t> Goths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20272" y="260647"/>
            <a:ext cx="19940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There are many kinds of Goths: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H:\готы\Androgyn 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685" y="983622"/>
            <a:ext cx="3472978" cy="5409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66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5976664" cy="72008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 smtClean="0"/>
              <a:t>Cybergoths</a:t>
            </a:r>
            <a:endParaRPr lang="ru-RU" sz="3200" dirty="0"/>
          </a:p>
        </p:txBody>
      </p:sp>
      <p:pic>
        <p:nvPicPr>
          <p:cNvPr id="2050" name="Picture 2" descr="H:\готы\Cyber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8750"/>
            <a:ext cx="6355031" cy="4448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3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6336704" cy="648072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 smtClean="0"/>
              <a:t>Glittergoths</a:t>
            </a:r>
            <a:endParaRPr lang="ru-RU" sz="3200" dirty="0"/>
          </a:p>
        </p:txBody>
      </p:sp>
      <p:pic>
        <p:nvPicPr>
          <p:cNvPr id="3074" name="Picture 2" descr="H:\готы\Glitter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0" y="1314688"/>
            <a:ext cx="6339821" cy="4226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9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2045" y="188640"/>
            <a:ext cx="6336704" cy="57606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 err="1" smtClean="0"/>
              <a:t>Gypsygoths</a:t>
            </a:r>
            <a:endParaRPr lang="ru-RU" sz="3200" dirty="0"/>
          </a:p>
        </p:txBody>
      </p:sp>
      <p:pic>
        <p:nvPicPr>
          <p:cNvPr id="4098" name="Picture 2" descr="H:\готы\Gypsy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45" y="1152592"/>
            <a:ext cx="6436352" cy="5084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3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13870" y="116632"/>
            <a:ext cx="6408712" cy="720080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 smtClean="0"/>
              <a:t>Fetishgoths</a:t>
            </a:r>
            <a:endParaRPr lang="ru-RU" sz="3200" dirty="0"/>
          </a:p>
        </p:txBody>
      </p:sp>
      <p:pic>
        <p:nvPicPr>
          <p:cNvPr id="5122" name="Picture 2" descr="H:\готы\Fetish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980728"/>
            <a:ext cx="4141127" cy="5487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3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264696" cy="72008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Punk Goths </a:t>
            </a:r>
            <a:endParaRPr lang="ru-RU" sz="3200" dirty="0"/>
          </a:p>
        </p:txBody>
      </p:sp>
      <p:pic>
        <p:nvPicPr>
          <p:cNvPr id="6146" name="Picture 2" descr="H:\готы\Punk 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636641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7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9072" y="188640"/>
            <a:ext cx="6480720" cy="64807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Western Goths</a:t>
            </a:r>
            <a:endParaRPr lang="ru-RU" sz="3200" dirty="0"/>
          </a:p>
        </p:txBody>
      </p:sp>
      <p:pic>
        <p:nvPicPr>
          <p:cNvPr id="7170" name="Picture 2" descr="H:\готы\Western 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8" y="957653"/>
            <a:ext cx="5973568" cy="5495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79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0992" y="116632"/>
            <a:ext cx="6480720" cy="64807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Tribal Goths</a:t>
            </a:r>
            <a:endParaRPr lang="ru-RU" sz="3200" dirty="0"/>
          </a:p>
        </p:txBody>
      </p:sp>
      <p:pic>
        <p:nvPicPr>
          <p:cNvPr id="8194" name="Picture 2" descr="H:\готы\Tribal G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4171392" cy="5561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93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52</TotalTime>
  <Words>50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Сетка</vt:lpstr>
      <vt:lpstr>GOTHS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Subculture - GOTHS</dc:title>
  <dc:creator>Packard Bell</dc:creator>
  <cp:lastModifiedBy>Packard Bell</cp:lastModifiedBy>
  <cp:revision>6</cp:revision>
  <dcterms:created xsi:type="dcterms:W3CDTF">2013-03-13T16:05:03Z</dcterms:created>
  <dcterms:modified xsi:type="dcterms:W3CDTF">2013-03-13T17:07:38Z</dcterms:modified>
</cp:coreProperties>
</file>