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90092-79ED-4F5A-9BB5-AEB74DF58033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E21F7D-D859-4E1E-9BC1-2D530EAFFE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90092-79ED-4F5A-9BB5-AEB74DF58033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21F7D-D859-4E1E-9BC1-2D530EAFFE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90092-79ED-4F5A-9BB5-AEB74DF58033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21F7D-D859-4E1E-9BC1-2D530EAFFE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C690092-79ED-4F5A-9BB5-AEB74DF58033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9E21F7D-D859-4E1E-9BC1-2D530EAFFE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90092-79ED-4F5A-9BB5-AEB74DF58033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21F7D-D859-4E1E-9BC1-2D530EAFFE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90092-79ED-4F5A-9BB5-AEB74DF58033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21F7D-D859-4E1E-9BC1-2D530EAFFE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21F7D-D859-4E1E-9BC1-2D530EAFFE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90092-79ED-4F5A-9BB5-AEB74DF58033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90092-79ED-4F5A-9BB5-AEB74DF58033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21F7D-D859-4E1E-9BC1-2D530EAFFE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90092-79ED-4F5A-9BB5-AEB74DF58033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21F7D-D859-4E1E-9BC1-2D530EAFFE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C690092-79ED-4F5A-9BB5-AEB74DF58033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9E21F7D-D859-4E1E-9BC1-2D530EAFFE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90092-79ED-4F5A-9BB5-AEB74DF58033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E21F7D-D859-4E1E-9BC1-2D530EAFFE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C690092-79ED-4F5A-9BB5-AEB74DF58033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9E21F7D-D859-4E1E-9BC1-2D530EAFFE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Рисунок1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2330" y="4796772"/>
            <a:ext cx="1643074" cy="1748942"/>
          </a:xfrm>
          <a:prstGeom prst="rect">
            <a:avLst/>
          </a:prstGeom>
        </p:spPr>
      </p:pic>
      <p:pic>
        <p:nvPicPr>
          <p:cNvPr id="7" name="Рисунок 6" descr="Рисунок13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4714884"/>
            <a:ext cx="1459505" cy="1757363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2643182"/>
            <a:ext cx="8305800" cy="2086650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bg1"/>
                </a:solidFill>
                <a:latin typeface="Arial Black" pitchFamily="34" charset="0"/>
              </a:rPr>
              <a:t>Тема: « Герои русских былин в литературных и музыкальных произведениях».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Arial Black" pitchFamily="34" charset="0"/>
              </a:rPr>
              <a:t>Участники –ученики 4 класса «А»</a:t>
            </a:r>
            <a:endParaRPr lang="ru-RU" sz="2800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642918"/>
            <a:ext cx="8305800" cy="1981200"/>
          </a:xfrm>
        </p:spPr>
        <p:txBody>
          <a:bodyPr anchor="t"/>
          <a:lstStyle/>
          <a:p>
            <a:r>
              <a:rPr lang="ru-RU" sz="5400" dirty="0" smtClean="0">
                <a:solidFill>
                  <a:srgbClr val="FF0000"/>
                </a:solidFill>
              </a:rPr>
              <a:t>Интегрированный урок в детской библиотеке №124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57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298" y="1071546"/>
            <a:ext cx="3605349" cy="53949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bieb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571480"/>
            <a:ext cx="1466850" cy="1905000"/>
          </a:xfrm>
          <a:prstGeom prst="rect">
            <a:avLst/>
          </a:prstGeom>
        </p:spPr>
      </p:pic>
      <p:pic>
        <p:nvPicPr>
          <p:cNvPr id="4" name="Рисунок 3" descr="book2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940488">
            <a:off x="6579567" y="4125399"/>
            <a:ext cx="2176447" cy="1411290"/>
          </a:xfrm>
          <a:prstGeom prst="rect">
            <a:avLst/>
          </a:prstGeom>
          <a:ln w="50800">
            <a:solidFill>
              <a:schemeClr val="bg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785918" y="357166"/>
            <a:ext cx="6791603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3200" b="1" dirty="0" smtClean="0">
                <a:ln/>
                <a:solidFill>
                  <a:schemeClr val="accent3"/>
                </a:solidFill>
                <a:cs typeface="Times New Roman" pitchFamily="18" charset="0"/>
              </a:rPr>
              <a:t>Экскурсия  по залам</a:t>
            </a:r>
            <a:r>
              <a:rPr lang="ru-RU" sz="3200" b="1" dirty="0">
                <a:ln/>
                <a:solidFill>
                  <a:schemeClr val="accent3"/>
                </a:solidFill>
                <a:cs typeface="Times New Roman" pitchFamily="18" charset="0"/>
              </a:rPr>
              <a:t> </a:t>
            </a:r>
            <a:r>
              <a:rPr lang="ru-RU" sz="3200" b="1" dirty="0" smtClean="0">
                <a:ln/>
                <a:solidFill>
                  <a:schemeClr val="accent3"/>
                </a:solidFill>
                <a:cs typeface="Times New Roman" pitchFamily="18" charset="0"/>
              </a:rPr>
              <a:t>библиотеки</a:t>
            </a:r>
            <a:endParaRPr lang="ru-RU" sz="3200" b="1" dirty="0">
              <a:ln/>
              <a:solidFill>
                <a:schemeClr val="accent3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57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2044" y="3214686"/>
            <a:ext cx="4860469" cy="3248159"/>
          </a:xfrm>
          <a:prstGeom prst="rect">
            <a:avLst/>
          </a:prstGeom>
          <a:ln w="50800">
            <a:solidFill>
              <a:schemeClr val="tx1"/>
            </a:solidFill>
          </a:ln>
        </p:spPr>
      </p:pic>
      <p:pic>
        <p:nvPicPr>
          <p:cNvPr id="3" name="Рисунок 2" descr="IMG_057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428604"/>
            <a:ext cx="3786214" cy="2530255"/>
          </a:xfrm>
          <a:prstGeom prst="rect">
            <a:avLst/>
          </a:prstGeom>
          <a:ln w="50800" cmpd="sng">
            <a:solidFill>
              <a:schemeClr val="tx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4714876" y="1285860"/>
            <a:ext cx="3959417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000" b="1" dirty="0" smtClean="0">
                <a:ln/>
                <a:solidFill>
                  <a:schemeClr val="accent3"/>
                </a:solidFill>
              </a:rPr>
              <a:t>В начале урока</a:t>
            </a:r>
            <a:endParaRPr lang="ru-RU" sz="4000" b="1" dirty="0">
              <a:ln/>
              <a:solidFill>
                <a:schemeClr val="accent3"/>
              </a:solidFill>
            </a:endParaRPr>
          </a:p>
        </p:txBody>
      </p:sp>
      <p:pic>
        <p:nvPicPr>
          <p:cNvPr id="5" name="Рисунок 4" descr="5_e69d2584c71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662" y="4196958"/>
            <a:ext cx="1857388" cy="1393041"/>
          </a:xfrm>
          <a:prstGeom prst="rect">
            <a:avLst/>
          </a:prstGeom>
          <a:ln w="50800">
            <a:solidFill>
              <a:schemeClr val="bg1"/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57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500042"/>
            <a:ext cx="5238010" cy="3500462"/>
          </a:xfrm>
          <a:prstGeom prst="rect">
            <a:avLst/>
          </a:prstGeom>
          <a:ln w="50800">
            <a:solidFill>
              <a:schemeClr val="tx1"/>
            </a:solidFill>
          </a:ln>
        </p:spPr>
      </p:pic>
      <p:pic>
        <p:nvPicPr>
          <p:cNvPr id="3" name="Рисунок 2" descr="11_9_10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066" y="4786322"/>
            <a:ext cx="1719269" cy="1719269"/>
          </a:xfrm>
          <a:prstGeom prst="rect">
            <a:avLst/>
          </a:prstGeom>
          <a:ln w="50800">
            <a:solidFill>
              <a:schemeClr val="bg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214282" y="4714884"/>
            <a:ext cx="4732001" cy="138499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800" b="1" dirty="0" smtClean="0">
                <a:ln/>
                <a:solidFill>
                  <a:schemeClr val="accent3"/>
                </a:solidFill>
                <a:cs typeface="Times New Roman" pitchFamily="18" charset="0"/>
              </a:rPr>
              <a:t>Урок помогает проводить</a:t>
            </a:r>
          </a:p>
          <a:p>
            <a:r>
              <a:rPr lang="ru-RU" sz="2800" b="1" dirty="0" smtClean="0">
                <a:ln/>
                <a:solidFill>
                  <a:schemeClr val="accent3"/>
                </a:solidFill>
                <a:cs typeface="Times New Roman" pitchFamily="18" charset="0"/>
              </a:rPr>
              <a:t>  сотрудник библиотеки </a:t>
            </a:r>
          </a:p>
          <a:p>
            <a:r>
              <a:rPr lang="ru-RU" sz="2800" b="1" dirty="0" smtClean="0">
                <a:ln/>
                <a:solidFill>
                  <a:schemeClr val="accent3"/>
                </a:solidFill>
                <a:cs typeface="Times New Roman" pitchFamily="18" charset="0"/>
              </a:rPr>
              <a:t>       </a:t>
            </a:r>
            <a:r>
              <a:rPr lang="ru-RU" sz="2800" b="1" dirty="0" err="1" smtClean="0">
                <a:ln/>
                <a:solidFill>
                  <a:schemeClr val="accent3"/>
                </a:solidFill>
                <a:cs typeface="Times New Roman" pitchFamily="18" charset="0"/>
              </a:rPr>
              <a:t>Билькина</a:t>
            </a:r>
            <a:r>
              <a:rPr lang="ru-RU" sz="2800" b="1" dirty="0" smtClean="0">
                <a:ln/>
                <a:solidFill>
                  <a:schemeClr val="accent3"/>
                </a:solidFill>
                <a:cs typeface="Times New Roman" pitchFamily="18" charset="0"/>
              </a:rPr>
              <a:t> Ирина</a:t>
            </a:r>
            <a:endParaRPr lang="ru-RU" sz="2800" b="1" dirty="0">
              <a:ln/>
              <a:solidFill>
                <a:schemeClr val="accent3"/>
              </a:solidFill>
              <a:cs typeface="Times New Roman" pitchFamily="18" charset="0"/>
            </a:endParaRPr>
          </a:p>
        </p:txBody>
      </p:sp>
      <p:pic>
        <p:nvPicPr>
          <p:cNvPr id="5" name="Рисунок 4" descr="IMG_058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6512" y="1000108"/>
            <a:ext cx="2357454" cy="3527639"/>
          </a:xfrm>
          <a:prstGeom prst="rect">
            <a:avLst/>
          </a:prstGeom>
          <a:ln w="50800">
            <a:solidFill>
              <a:schemeClr val="tx1"/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058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786058"/>
            <a:ext cx="5394960" cy="3605349"/>
          </a:xfrm>
          <a:prstGeom prst="rect">
            <a:avLst/>
          </a:prstGeom>
          <a:ln w="50800">
            <a:solidFill>
              <a:schemeClr val="tx1"/>
            </a:solidFill>
          </a:ln>
        </p:spPr>
      </p:pic>
      <p:pic>
        <p:nvPicPr>
          <p:cNvPr id="6" name="Рисунок 5" descr="IMG_058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2628" y="428604"/>
            <a:ext cx="4489723" cy="3000396"/>
          </a:xfrm>
          <a:prstGeom prst="rect">
            <a:avLst/>
          </a:prstGeom>
          <a:ln w="50800">
            <a:solidFill>
              <a:schemeClr val="tx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214282" y="1428736"/>
            <a:ext cx="4015073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800" b="1" spc="-150" dirty="0" smtClean="0">
                <a:ln/>
                <a:solidFill>
                  <a:schemeClr val="accent3"/>
                </a:solidFill>
                <a:cs typeface="Times New Roman" pitchFamily="18" charset="0"/>
              </a:rPr>
              <a:t>Подарки от библиотеки</a:t>
            </a:r>
            <a:endParaRPr lang="ru-RU" sz="2800" b="1" spc="-150" dirty="0">
              <a:ln/>
              <a:solidFill>
                <a:schemeClr val="accent3"/>
              </a:solidFill>
              <a:cs typeface="Times New Roman" pitchFamily="18" charset="0"/>
            </a:endParaRPr>
          </a:p>
        </p:txBody>
      </p:sp>
      <p:pic>
        <p:nvPicPr>
          <p:cNvPr id="8" name="Рисунок 7" descr="igra_podberi_figuri1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23774" y="4786322"/>
            <a:ext cx="1801111" cy="1311209"/>
          </a:xfrm>
          <a:prstGeom prst="rect">
            <a:avLst/>
          </a:prstGeom>
          <a:ln w="50800">
            <a:solidFill>
              <a:schemeClr val="bg1"/>
            </a:solidFill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50</TotalTime>
  <Words>46</Words>
  <Application>Microsoft Office PowerPoint</Application>
  <PresentationFormat>Экран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Бумажная</vt:lpstr>
      <vt:lpstr>Интегрированный урок в детской библиотеке №124</vt:lpstr>
      <vt:lpstr>Слайд 2</vt:lpstr>
      <vt:lpstr>Слайд 3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Интегрированный урок в детской библиотеке №124</dc:title>
  <dc:creator>Admin</dc:creator>
  <cp:lastModifiedBy>Admin</cp:lastModifiedBy>
  <cp:revision>9</cp:revision>
  <dcterms:created xsi:type="dcterms:W3CDTF">2012-10-28T13:04:48Z</dcterms:created>
  <dcterms:modified xsi:type="dcterms:W3CDTF">2013-03-24T17:41:15Z</dcterms:modified>
</cp:coreProperties>
</file>