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0"/>
  </p:notesMasterIdLst>
  <p:sldIdLst>
    <p:sldId id="259" r:id="rId2"/>
    <p:sldId id="286" r:id="rId3"/>
    <p:sldId id="257" r:id="rId4"/>
    <p:sldId id="261" r:id="rId5"/>
    <p:sldId id="262" r:id="rId6"/>
    <p:sldId id="263" r:id="rId7"/>
    <p:sldId id="264" r:id="rId8"/>
    <p:sldId id="258" r:id="rId9"/>
    <p:sldId id="265" r:id="rId10"/>
    <p:sldId id="277" r:id="rId11"/>
    <p:sldId id="278" r:id="rId12"/>
    <p:sldId id="279" r:id="rId13"/>
    <p:sldId id="281" r:id="rId14"/>
    <p:sldId id="282" r:id="rId15"/>
    <p:sldId id="283" r:id="rId16"/>
    <p:sldId id="285" r:id="rId17"/>
    <p:sldId id="268" r:id="rId18"/>
    <p:sldId id="289" r:id="rId19"/>
    <p:sldId id="290" r:id="rId20"/>
    <p:sldId id="291" r:id="rId21"/>
    <p:sldId id="271" r:id="rId22"/>
    <p:sldId id="270" r:id="rId23"/>
    <p:sldId id="272" r:id="rId24"/>
    <p:sldId id="273" r:id="rId25"/>
    <p:sldId id="274" r:id="rId26"/>
    <p:sldId id="275" r:id="rId27"/>
    <p:sldId id="287" r:id="rId28"/>
    <p:sldId id="27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CB299-4FB3-4222-9A69-FEBE53FEF02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78C18-B876-4727-BA81-A81EF080C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D404A9-A1C1-4159-80A9-08F689ABB11C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C5CCF3-6890-43B9-946D-571B580DD73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2;&#1080;&#1096;&#1072;\&#1056;&#1072;&#1073;&#1086;&#1095;&#1080;&#1081;%20&#1089;&#1090;&#1086;&#1083;\&#1052;&#1091;&#1079;&#1099;&#1082;&#1072;%20&#1073;&#1077;&#1079;%20&#1089;&#1083;&#1086;&#1074;%20-%20&#1044;&#1077;&#1090;&#1089;&#1082;&#1072;&#1103;%20&#1082;&#1083;&#1072;&#1089;&#1089;&#1080;&#1082;&#1072;%20-%20&#1090;&#1088;&#1077;&#1082;%204%20%5bplus-music.org%5d.mp3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&#1052;&#1080;&#1096;&#1072;\&#1056;&#1072;&#1073;&#1086;&#1095;&#1080;&#1081;%20&#1089;&#1090;&#1086;&#1083;\muzika_iz_mf-Prostokvashino.mp3" TargetMode="External"/><Relationship Id="rId1" Type="http://schemas.openxmlformats.org/officeDocument/2006/relationships/audio" Target="file:///C:\Documents%20and%20Settings\&#1052;&#1080;&#1096;&#1072;\&#1056;&#1072;&#1073;&#1086;&#1095;&#1080;&#1081;%20&#1089;&#1090;&#1086;&#1083;\&#1087;&#1088;&#1086;&#1089;&#1090;&#1086;&#1082;&#1074;\muzika_iz_mf-Prostokvashino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2;&#1080;&#1096;&#1072;\&#1056;&#1072;&#1073;&#1086;&#1095;&#1080;&#1081;%20&#1089;&#1090;&#1086;&#1083;\detskie_pesni_-_nuzyka_bez_slov_iplayer_fm.mp3" TargetMode="Externa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2;&#1080;&#1096;&#1072;\&#1056;&#1072;&#1073;&#1086;&#1095;&#1080;&#1081;%20&#1089;&#1090;&#1086;&#1083;\detskaya_-_pro_vospitatelya_mp3freemusic.ru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&#1052;&#1080;&#1096;&#1072;\&#1056;&#1072;&#1073;&#1086;&#1095;&#1080;&#1081;%20&#1089;&#1090;&#1086;&#1083;\muzika_iz_mf-Prostokvashino.mp3" TargetMode="External"/><Relationship Id="rId1" Type="http://schemas.openxmlformats.org/officeDocument/2006/relationships/audio" Target="file:///C:\Documents%20and%20Settings\&#1052;&#1080;&#1096;&#1072;\&#1056;&#1072;&#1073;&#1086;&#1095;&#1080;&#1081;%20&#1089;&#1090;&#1086;&#1083;\&#1087;&#1088;&#1086;&#1089;&#1090;&#1086;&#1082;&#1074;\muzika_iz_mf-Prostokvashino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группового занятия для педагогов ДОУ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Комплексное занятие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7124" y="2967335"/>
            <a:ext cx="7309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Посылка из деревни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Знают этот фрукт детишки, </a:t>
            </a:r>
            <a:br>
              <a:rPr lang="ru-RU" dirty="0" smtClean="0"/>
            </a:br>
            <a:r>
              <a:rPr lang="ru-RU" dirty="0" smtClean="0"/>
              <a:t>Любят есть его мартышки. </a:t>
            </a:r>
            <a:br>
              <a:rPr lang="ru-RU" dirty="0" smtClean="0"/>
            </a:br>
            <a:r>
              <a:rPr lang="ru-RU" dirty="0" smtClean="0"/>
              <a:t>Родом он из жарких стран </a:t>
            </a:r>
            <a:br>
              <a:rPr lang="ru-RU" dirty="0" smtClean="0"/>
            </a:br>
            <a:r>
              <a:rPr lang="ru-RU" dirty="0" smtClean="0"/>
              <a:t>В тропиках растет ...(Банан)</a:t>
            </a:r>
            <a:endParaRPr lang="ru-RU" dirty="0"/>
          </a:p>
        </p:txBody>
      </p:sp>
      <p:pic>
        <p:nvPicPr>
          <p:cNvPr id="5" name="Рисунок 4" descr="http://im0-tub-ru.yandex.net/i?id=248036165-49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214554"/>
            <a:ext cx="271464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Желтый цитрусовый плод </a:t>
            </a:r>
            <a:br>
              <a:rPr lang="ru-RU" dirty="0" smtClean="0"/>
            </a:br>
            <a:r>
              <a:rPr lang="ru-RU" dirty="0" smtClean="0"/>
              <a:t>В странах солнечных растёт. </a:t>
            </a:r>
            <a:br>
              <a:rPr lang="ru-RU" dirty="0" smtClean="0"/>
            </a:br>
            <a:r>
              <a:rPr lang="ru-RU" dirty="0" smtClean="0"/>
              <a:t>Но на вкус кислейший он, </a:t>
            </a:r>
            <a:br>
              <a:rPr lang="ru-RU" dirty="0" smtClean="0"/>
            </a:br>
            <a:r>
              <a:rPr lang="ru-RU" dirty="0" smtClean="0"/>
              <a:t>А зовут его ...</a:t>
            </a:r>
            <a:r>
              <a:rPr lang="ru-RU" i="1" dirty="0" smtClean="0"/>
              <a:t> (Лимон)</a:t>
            </a:r>
            <a:endParaRPr lang="ru-RU" dirty="0"/>
          </a:p>
        </p:txBody>
      </p:sp>
      <p:pic>
        <p:nvPicPr>
          <p:cNvPr id="4" name="Рисунок 3" descr="http://im5-tub-ru.yandex.net/i?id=40746035-10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285860"/>
            <a:ext cx="300039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Круглое, румяное, я расту на ветке; </a:t>
            </a:r>
            <a:br>
              <a:rPr lang="ru-RU" dirty="0" smtClean="0"/>
            </a:br>
            <a:r>
              <a:rPr lang="ru-RU" dirty="0" smtClean="0"/>
              <a:t>Любят меня взрослые и маленькие детки.</a:t>
            </a:r>
            <a:br>
              <a:rPr lang="ru-RU" dirty="0" smtClean="0"/>
            </a:br>
            <a:r>
              <a:rPr lang="ru-RU" i="1" dirty="0" smtClean="0"/>
              <a:t> (Яблоко)</a:t>
            </a:r>
            <a:endParaRPr lang="ru-RU" dirty="0"/>
          </a:p>
        </p:txBody>
      </p:sp>
      <p:pic>
        <p:nvPicPr>
          <p:cNvPr id="4" name="Рисунок 3" descr="http://im3-tub-ru.yandex.net/i?id=587203282-67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000372"/>
            <a:ext cx="321471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Наши поросятки выросли на грядке, </a:t>
            </a:r>
            <a:br>
              <a:rPr lang="ru-RU" dirty="0" smtClean="0"/>
            </a:br>
            <a:r>
              <a:rPr lang="ru-RU" dirty="0" smtClean="0"/>
              <a:t>К солнышку бочком, хвостики крючком. </a:t>
            </a:r>
            <a:br>
              <a:rPr lang="ru-RU" dirty="0" smtClean="0"/>
            </a:br>
            <a:r>
              <a:rPr lang="ru-RU" dirty="0" smtClean="0"/>
              <a:t>Эти поросятки играют с нами в прятки.</a:t>
            </a:r>
            <a:r>
              <a:rPr lang="ru-RU" i="1" dirty="0" smtClean="0"/>
              <a:t> (Огурцы)</a:t>
            </a:r>
            <a:endParaRPr lang="ru-RU" dirty="0"/>
          </a:p>
        </p:txBody>
      </p:sp>
      <p:pic>
        <p:nvPicPr>
          <p:cNvPr id="4" name="Рисунок 3" descr="http://im4-tub-ru.yandex.net/i?id=490812312-37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214686"/>
            <a:ext cx="328614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Сидит дед, в шубу одет, </a:t>
            </a:r>
            <a:br>
              <a:rPr lang="ru-RU" dirty="0" smtClean="0"/>
            </a:br>
            <a:r>
              <a:rPr lang="ru-RU" dirty="0" smtClean="0"/>
              <a:t>Кто его раздевает, тот слёзы проливает.</a:t>
            </a:r>
            <a:r>
              <a:rPr lang="ru-RU" i="1" dirty="0" smtClean="0"/>
              <a:t>(Лук)</a:t>
            </a:r>
            <a:endParaRPr lang="ru-RU" dirty="0"/>
          </a:p>
        </p:txBody>
      </p:sp>
      <p:pic>
        <p:nvPicPr>
          <p:cNvPr id="4" name="Рисунок 3" descr="http://im7-tub-ru.yandex.net/i?id=616176774-48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000372"/>
            <a:ext cx="30718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Вырастает в огороде.</a:t>
            </a:r>
            <a:br>
              <a:rPr lang="ru-RU" dirty="0" smtClean="0"/>
            </a:br>
            <a:r>
              <a:rPr lang="ru-RU" dirty="0" smtClean="0"/>
              <a:t>Он как красно солнце вроде.</a:t>
            </a:r>
            <a:br>
              <a:rPr lang="ru-RU" dirty="0" smtClean="0"/>
            </a:br>
            <a:r>
              <a:rPr lang="ru-RU" dirty="0" smtClean="0"/>
              <a:t>И король средь овощей,</a:t>
            </a:r>
            <a:br>
              <a:rPr lang="ru-RU" dirty="0" smtClean="0"/>
            </a:br>
            <a:r>
              <a:rPr lang="ru-RU" dirty="0" smtClean="0"/>
              <a:t>Пригодится и для щей.</a:t>
            </a:r>
            <a:br>
              <a:rPr lang="ru-RU" dirty="0" smtClean="0"/>
            </a:br>
            <a:r>
              <a:rPr lang="ru-RU" dirty="0" smtClean="0"/>
              <a:t>В доброй сказке Он - Синьор</a:t>
            </a:r>
            <a:br>
              <a:rPr lang="ru-RU" dirty="0" smtClean="0"/>
            </a:br>
            <a:r>
              <a:rPr lang="ru-RU" dirty="0" smtClean="0"/>
              <a:t>По прозванью  ... ! (</a:t>
            </a:r>
            <a:r>
              <a:rPr lang="ru-RU" b="1" dirty="0" smtClean="0"/>
              <a:t>Помидор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http://im3-tub-ru.yandex.net/i?id=74890179-14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000240"/>
            <a:ext cx="350043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Хоть чернил он не видал, </a:t>
            </a:r>
            <a:br>
              <a:rPr lang="ru-RU" dirty="0" smtClean="0"/>
            </a:br>
            <a:r>
              <a:rPr lang="ru-RU" dirty="0" smtClean="0"/>
              <a:t>Фиолетовым вдруг стал, </a:t>
            </a:r>
            <a:br>
              <a:rPr lang="ru-RU" dirty="0" smtClean="0"/>
            </a:br>
            <a:r>
              <a:rPr lang="ru-RU" dirty="0" smtClean="0"/>
              <a:t>Любят овощ Ваня, Жан... </a:t>
            </a:r>
            <a:br>
              <a:rPr lang="ru-RU" dirty="0" smtClean="0"/>
            </a:br>
            <a:r>
              <a:rPr lang="ru-RU" dirty="0" smtClean="0"/>
              <a:t>Так ведь это... ( Баклажан)</a:t>
            </a:r>
            <a:endParaRPr lang="ru-RU" dirty="0"/>
          </a:p>
        </p:txBody>
      </p:sp>
      <p:pic>
        <p:nvPicPr>
          <p:cNvPr id="5" name="Содержимое 4" descr="http://im6-tub-ru.yandex.net/i?id=481173862-16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142984"/>
            <a:ext cx="292892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21431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Аппликация</a:t>
            </a:r>
            <a:br>
              <a:rPr lang="ru-RU" dirty="0" smtClean="0"/>
            </a:br>
            <a:r>
              <a:rPr lang="ru-RU" dirty="0" smtClean="0"/>
              <a:t>«Приготовим обед»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1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/>
          <a:lstStyle/>
          <a:p>
            <a:pPr algn="ctr"/>
            <a:r>
              <a:rPr lang="ru-RU" dirty="0" smtClean="0"/>
              <a:t>Берем кастрюльку</a:t>
            </a:r>
            <a:endParaRPr lang="ru-RU" dirty="0"/>
          </a:p>
        </p:txBody>
      </p:sp>
      <p:pic>
        <p:nvPicPr>
          <p:cNvPr id="4" name="Содержимое 3" descr="Фото08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785926"/>
            <a:ext cx="6141001" cy="4605750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 готовим волшебный супчик</a:t>
            </a:r>
            <a:endParaRPr lang="ru-RU" dirty="0"/>
          </a:p>
        </p:txBody>
      </p:sp>
      <p:pic>
        <p:nvPicPr>
          <p:cNvPr id="2050" name="Picture 2" descr="D:\для Фото\8 марта сад\DSCN07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664" y="1500174"/>
            <a:ext cx="7655236" cy="4824427"/>
          </a:xfrm>
          <a:prstGeom prst="rect">
            <a:avLst/>
          </a:prstGeom>
          <a:noFill/>
        </p:spPr>
      </p:pic>
      <p:pic>
        <p:nvPicPr>
          <p:cNvPr id="5" name="Музыка без слов - Детская классика - трек 4 [plus-music.org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226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Дорогие дети! Дорогие гости!</a:t>
            </a:r>
            <a:br>
              <a:rPr lang="ru-RU" dirty="0" smtClean="0"/>
            </a:br>
            <a:r>
              <a:rPr lang="ru-RU" dirty="0" smtClean="0"/>
              <a:t>Что еще за гость к нам рвется?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там?</a:t>
            </a:r>
          </a:p>
          <a:p>
            <a:endParaRPr lang="ru-RU" dirty="0"/>
          </a:p>
        </p:txBody>
      </p:sp>
      <p:pic>
        <p:nvPicPr>
          <p:cNvPr id="5" name="muzika_iz_mf-Prostokvashin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muzika_iz_mf-Prostokvashin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77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Вот такая красота!!!</a:t>
            </a:r>
            <a:endParaRPr lang="ru-RU" dirty="0"/>
          </a:p>
        </p:txBody>
      </p:sp>
      <p:pic>
        <p:nvPicPr>
          <p:cNvPr id="3074" name="Picture 2" descr="D:\для Фото\8 марта сад\Фото08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935163"/>
            <a:ext cx="4786346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3678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9800" dirty="0" smtClean="0"/>
              <a:t>Вкуснятина!!!!!!!!!!</a:t>
            </a:r>
            <a:endParaRPr lang="ru-RU" sz="9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2252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Физкультминутка</a:t>
            </a:r>
            <a:br>
              <a:rPr lang="ru-RU" dirty="0" smtClean="0"/>
            </a:br>
            <a:r>
              <a:rPr lang="ru-RU" sz="2200" dirty="0" smtClean="0"/>
              <a:t>По </a:t>
            </a:r>
            <a:r>
              <a:rPr lang="ru-RU" sz="2200" dirty="0" err="1" smtClean="0"/>
              <a:t>Квашенкам</a:t>
            </a:r>
            <a:r>
              <a:rPr lang="ru-RU" sz="2200" dirty="0" smtClean="0"/>
              <a:t> мы идем         (маршируют)</a:t>
            </a:r>
            <a:br>
              <a:rPr lang="ru-RU" sz="2200" dirty="0" smtClean="0"/>
            </a:br>
            <a:r>
              <a:rPr lang="ru-RU" sz="2200" dirty="0" smtClean="0"/>
              <a:t>Звонко песню мы поем           (покачивания головой вправо-влево, напевая: ля-ля-ля).</a:t>
            </a:r>
            <a:br>
              <a:rPr lang="ru-RU" sz="2200" dirty="0" smtClean="0"/>
            </a:br>
            <a:r>
              <a:rPr lang="ru-RU" sz="2200" dirty="0" smtClean="0"/>
              <a:t>Мы по улице шагаем                (маршируют),</a:t>
            </a:r>
            <a:br>
              <a:rPr lang="ru-RU" sz="2200" dirty="0" smtClean="0"/>
            </a:br>
            <a:r>
              <a:rPr lang="ru-RU" sz="2200" dirty="0" smtClean="0"/>
              <a:t>Ноги ровно поднимаем           (Оттягивают носочки каждой ноги).</a:t>
            </a:r>
            <a:br>
              <a:rPr lang="ru-RU" sz="2200" dirty="0" smtClean="0"/>
            </a:br>
            <a:r>
              <a:rPr lang="ru-RU" sz="2200" dirty="0" smtClean="0"/>
              <a:t>Делай шаг – раз, два,</a:t>
            </a:r>
            <a:br>
              <a:rPr lang="ru-RU" sz="2200" dirty="0" smtClean="0"/>
            </a:br>
            <a:r>
              <a:rPr lang="ru-RU" sz="2200" dirty="0" smtClean="0"/>
              <a:t>Взмах руками – три, четыре.</a:t>
            </a:r>
            <a:br>
              <a:rPr lang="ru-RU" sz="2200" dirty="0" smtClean="0"/>
            </a:br>
            <a:r>
              <a:rPr lang="ru-RU" sz="2200" dirty="0" smtClean="0"/>
              <a:t>Повернулась голова                  (в любую сторону),</a:t>
            </a:r>
            <a:br>
              <a:rPr lang="ru-RU" sz="2200" dirty="0" smtClean="0"/>
            </a:br>
            <a:r>
              <a:rPr lang="ru-RU" sz="2200" dirty="0" smtClean="0"/>
              <a:t>Руки вверх и ноги шире.</a:t>
            </a:r>
            <a:br>
              <a:rPr lang="ru-RU" sz="2200" dirty="0" smtClean="0"/>
            </a:br>
            <a:r>
              <a:rPr lang="ru-RU" sz="2200" dirty="0" smtClean="0"/>
              <a:t>Прыгнем вместе высоко</a:t>
            </a:r>
            <a:br>
              <a:rPr lang="ru-RU" sz="2200" dirty="0" smtClean="0"/>
            </a:br>
            <a:r>
              <a:rPr lang="ru-RU" sz="2200" dirty="0" smtClean="0"/>
              <a:t>И побегаем легко.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</p:txBody>
      </p:sp>
      <p:pic>
        <p:nvPicPr>
          <p:cNvPr id="4" name="detskie_pesni_-_nuzyka_bez_slov_iplayer_f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381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72504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Упражнение </a:t>
            </a:r>
            <a:br>
              <a:rPr lang="ru-RU" sz="8000" dirty="0" smtClean="0"/>
            </a:br>
            <a:r>
              <a:rPr lang="ru-RU" sz="8000" dirty="0" smtClean="0"/>
              <a:t>«Назови это»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14340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72140"/>
            <a:ext cx="8229600" cy="752460"/>
          </a:xfrm>
        </p:spPr>
        <p:txBody>
          <a:bodyPr/>
          <a:lstStyle/>
          <a:p>
            <a:r>
              <a:rPr lang="ru-RU" dirty="0" smtClean="0"/>
              <a:t>церковь</a:t>
            </a:r>
            <a:endParaRPr lang="ru-RU" dirty="0"/>
          </a:p>
        </p:txBody>
      </p:sp>
      <p:pic>
        <p:nvPicPr>
          <p:cNvPr id="4" name="Рисунок 3" descr="http://club.foto.ru/gallery/images/photo/2005/05/12/3997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642918"/>
            <a:ext cx="6827865" cy="48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538146"/>
          </a:xfrm>
        </p:spPr>
        <p:txBody>
          <a:bodyPr/>
          <a:lstStyle/>
          <a:p>
            <a:r>
              <a:rPr lang="ru-RU" dirty="0" smtClean="0"/>
              <a:t>Наша группа</a:t>
            </a:r>
            <a:endParaRPr lang="ru-RU" dirty="0"/>
          </a:p>
        </p:txBody>
      </p:sp>
      <p:pic>
        <p:nvPicPr>
          <p:cNvPr id="5" name="Рисунок 4" descr="http://detsad-kvashenki.narod2.ru/foto/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785795"/>
            <a:ext cx="6786609" cy="460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538146"/>
          </a:xfrm>
        </p:spPr>
        <p:txBody>
          <a:bodyPr/>
          <a:lstStyle/>
          <a:p>
            <a:r>
              <a:rPr lang="ru-RU" dirty="0" smtClean="0"/>
              <a:t>Обелиск </a:t>
            </a:r>
            <a:endParaRPr lang="ru-RU" dirty="0"/>
          </a:p>
        </p:txBody>
      </p:sp>
      <p:pic>
        <p:nvPicPr>
          <p:cNvPr id="4" name="Рисунок 3" descr="http://kvashenki.ru/img/news/9may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500042"/>
            <a:ext cx="7429551" cy="4942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Детский сад «Солнышко»</a:t>
            </a:r>
            <a:endParaRPr lang="ru-RU" dirty="0"/>
          </a:p>
        </p:txBody>
      </p:sp>
      <p:pic>
        <p:nvPicPr>
          <p:cNvPr id="5" name="Рисунок 4" descr="D:\для Фото\8 марта сад\Фото09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28604"/>
            <a:ext cx="700092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/>
          <a:lstStyle/>
          <a:p>
            <a:pPr algn="ctr"/>
            <a:r>
              <a:rPr lang="ru-RU" dirty="0" smtClean="0"/>
              <a:t>Подготовила:</a:t>
            </a:r>
          </a:p>
          <a:p>
            <a:pPr algn="ctr"/>
            <a:r>
              <a:rPr lang="ru-RU" dirty="0" err="1" smtClean="0"/>
              <a:t>Байкина</a:t>
            </a:r>
            <a:r>
              <a:rPr lang="ru-RU" dirty="0" smtClean="0"/>
              <a:t> Екатерина Васильевна</a:t>
            </a:r>
            <a:endParaRPr lang="ru-RU" dirty="0"/>
          </a:p>
        </p:txBody>
      </p:sp>
      <p:pic>
        <p:nvPicPr>
          <p:cNvPr id="4" name="detskaya_-_pro_vospitatelya_mp3freemusic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07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Это я, почтальон Печкин! Принес для вас посылку и письмо!</a:t>
            </a:r>
            <a:endParaRPr lang="ru-RU" dirty="0"/>
          </a:p>
        </p:txBody>
      </p:sp>
      <p:pic>
        <p:nvPicPr>
          <p:cNvPr id="5" name="Рисунок 4" descr="http://ravden.3dn.ru/Raskraski/Prostokvashino/10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28605"/>
            <a:ext cx="8143931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muzika_iz_mf-Prostokvashin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muzika_iz_mf-Prostokvashin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77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im3-tub-ru.yandex.net/i?id=126981709-59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20596">
            <a:off x="717687" y="349653"/>
            <a:ext cx="7721127" cy="631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«Дорогие ребята! Я посылаю вам посылку, но вы сможете открыть ее, если отгадаете, откуда она, и расскажите все, что изображено на картине, которую я для вас нарисовал. Кот </a:t>
            </a:r>
            <a:r>
              <a:rPr lang="ru-RU" dirty="0" err="1"/>
              <a:t>Матроскин</a:t>
            </a:r>
            <a:r>
              <a:rPr lang="ru-RU" dirty="0" smtClean="0"/>
              <a:t>!»</a:t>
            </a:r>
            <a:endParaRPr lang="ru-RU" dirty="0"/>
          </a:p>
        </p:txBody>
      </p:sp>
    </p:spTree>
  </p:cSld>
  <p:clrMapOvr>
    <a:masterClrMapping/>
  </p:clrMapOvr>
  <p:transition>
    <p:wheel spokes="1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artageless.com/images/styles-and-trends/naive/uvarov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14356"/>
            <a:ext cx="785818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572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изображено на картинке?</a:t>
            </a:r>
            <a:br>
              <a:rPr lang="ru-RU" dirty="0" smtClean="0"/>
            </a:br>
            <a:r>
              <a:rPr lang="ru-RU" dirty="0" smtClean="0"/>
              <a:t>Какие дома вы видите?</a:t>
            </a:r>
            <a:br>
              <a:rPr lang="ru-RU" dirty="0" smtClean="0"/>
            </a:br>
            <a:r>
              <a:rPr lang="ru-RU" dirty="0" smtClean="0"/>
              <a:t>Что делают люди?</a:t>
            </a:r>
            <a:br>
              <a:rPr lang="ru-RU" dirty="0" smtClean="0"/>
            </a:br>
            <a:r>
              <a:rPr lang="ru-RU" dirty="0" smtClean="0"/>
              <a:t>Можно ли встретить домашних животных(коров, поросят и т.д.) на улицах города?</a:t>
            </a:r>
            <a:br>
              <a:rPr lang="ru-RU" dirty="0" smtClean="0"/>
            </a:br>
            <a:r>
              <a:rPr lang="ru-RU" dirty="0" smtClean="0"/>
              <a:t>Куда девают и где хранят урожай зимой?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Почтальон Печкин сообщает, что теперь можно открыть посылку</a:t>
            </a:r>
            <a:endParaRPr lang="ru-RU" sz="2000" dirty="0"/>
          </a:p>
        </p:txBody>
      </p:sp>
      <p:pic>
        <p:nvPicPr>
          <p:cNvPr id="4" name="Содержимое 3" descr="http://im5-tub-ru.yandex.net/i?id=486282868-42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7572428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Это корзинка с овощами и фруктами!</a:t>
            </a:r>
            <a:endParaRPr lang="ru-RU" dirty="0"/>
          </a:p>
        </p:txBody>
      </p:sp>
      <p:pic>
        <p:nvPicPr>
          <p:cNvPr id="4" name="Рисунок 3" descr="http://im6-tub-ru.yandex.net/i?id=104754409-12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757242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 теперь поиграем в игру:</a:t>
            </a:r>
            <a:br>
              <a:rPr lang="ru-RU" dirty="0" smtClean="0"/>
            </a:br>
            <a:r>
              <a:rPr lang="ru-RU" dirty="0" smtClean="0"/>
              <a:t>«Что это и кто вырастил?»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из «волшебной корзинки» достают овощи, фрукты и рассказывают, что за подарок прислал кот </a:t>
            </a:r>
            <a:r>
              <a:rPr lang="ru-RU" dirty="0" err="1" smtClean="0"/>
              <a:t>Матроскин</a:t>
            </a:r>
            <a:r>
              <a:rPr lang="ru-RU" dirty="0" smtClean="0"/>
              <a:t> по плану:</a:t>
            </a:r>
          </a:p>
          <a:p>
            <a:r>
              <a:rPr lang="ru-RU" sz="2000" dirty="0" smtClean="0"/>
              <a:t>Овощ или фрукт;</a:t>
            </a:r>
          </a:p>
          <a:p>
            <a:r>
              <a:rPr lang="ru-RU" sz="2000" dirty="0" smtClean="0"/>
              <a:t>Где растет;</a:t>
            </a:r>
          </a:p>
          <a:p>
            <a:r>
              <a:rPr lang="ru-RU" sz="2000" dirty="0" smtClean="0"/>
              <a:t>Какой на вкус;</a:t>
            </a:r>
          </a:p>
          <a:p>
            <a:r>
              <a:rPr lang="ru-RU" sz="2000" dirty="0" smtClean="0"/>
              <a:t>Какая польза от него.</a:t>
            </a:r>
            <a:endParaRPr lang="ru-RU" sz="20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1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8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5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472</TotalTime>
  <Words>203</Words>
  <Application>Microsoft Office PowerPoint</Application>
  <PresentationFormat>Экран (4:3)</PresentationFormat>
  <Paragraphs>63</Paragraphs>
  <Slides>28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Презентация группового занятия для педагогов ДОУ</vt:lpstr>
      <vt:lpstr>Дорогие дети! Дорогие гости! Что еще за гость к нам рвется?</vt:lpstr>
      <vt:lpstr>Слайд 3</vt:lpstr>
      <vt:lpstr>Слайд 4</vt:lpstr>
      <vt:lpstr>Слайд 5</vt:lpstr>
      <vt:lpstr>    Что изображено на картинке? Какие дома вы видите? Что делают люди? Можно ли встретить домашних животных(коров, поросят и т.д.) на улицах города? Куда девают и где хранят урожай зимой? </vt:lpstr>
      <vt:lpstr>Почтальон Печкин сообщает, что теперь можно открыть посылку</vt:lpstr>
      <vt:lpstr>Слайд 8</vt:lpstr>
      <vt:lpstr>А теперь поиграем в игру: «Что это и кто вырастил?»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Аппликация «Приготовим обед»</vt:lpstr>
      <vt:lpstr>Берем кастрюльку</vt:lpstr>
      <vt:lpstr>И готовим волшебный супчик</vt:lpstr>
      <vt:lpstr>Вот такая красота!!!</vt:lpstr>
      <vt:lpstr> Вкуснятина!!!!!!!!!!</vt:lpstr>
      <vt:lpstr>Физкультминутка По Квашенкам мы идем         (маршируют) Звонко песню мы поем           (покачивания головой вправо-влево, напевая: ля-ля-ля). Мы по улице шагаем                (маршируют), Ноги ровно поднимаем           (Оттягивают носочки каждой ноги). Делай шаг – раз, два, Взмах руками – три, четыре. Повернулась голова                  (в любую сторону), Руки вверх и ноги шире. Прыгнем вместе высоко И побегаем легко. </vt:lpstr>
      <vt:lpstr>Упражнение  «Назови это»</vt:lpstr>
      <vt:lpstr>Слайд 24</vt:lpstr>
      <vt:lpstr>Слайд 25</vt:lpstr>
      <vt:lpstr>Слайд 26</vt:lpstr>
      <vt:lpstr>Слайд 27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Дорогие дети! Дорогие гости! Что еще за гость к нам рвется?</dc:title>
  <dc:creator>mih</dc:creator>
  <cp:lastModifiedBy>mih</cp:lastModifiedBy>
  <cp:revision>50</cp:revision>
  <dcterms:created xsi:type="dcterms:W3CDTF">2013-03-15T13:57:02Z</dcterms:created>
  <dcterms:modified xsi:type="dcterms:W3CDTF">2013-03-25T13:52:12Z</dcterms:modified>
</cp:coreProperties>
</file>