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9" r:id="rId4"/>
    <p:sldId id="256" r:id="rId5"/>
    <p:sldId id="264" r:id="rId6"/>
    <p:sldId id="258" r:id="rId7"/>
    <p:sldId id="262" r:id="rId8"/>
    <p:sldId id="257" r:id="rId9"/>
    <p:sldId id="263" r:id="rId10"/>
    <p:sldId id="260" r:id="rId11"/>
    <p:sldId id="265" r:id="rId12"/>
    <p:sldId id="261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6E08189-9C26-432E-86F2-2568F90090E2}" type="datetimeFigureOut">
              <a:rPr lang="ru-RU" smtClean="0"/>
              <a:pPr/>
              <a:t>24.03.2013</a:t>
            </a:fld>
            <a:endParaRPr lang="ru-RU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311CB04-BB84-4239-A08C-7F28139BD4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17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7929618" cy="4643470"/>
          </a:xfrm>
        </p:spPr>
        <p:txBody>
          <a:bodyPr anchor="t"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Театрализованный урок внеклассного чтения по теме: «Басни И.А. Крылова, посвященные войне  1812 года» в 4-х классах 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СОШ№49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fulltext_opa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052761"/>
            <a:ext cx="1357322" cy="18052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678" y="1285860"/>
            <a:ext cx="65722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Беда, коль пироги начнет печи сапожник,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сапоги тачать пирожник,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дело не пойдет на лад.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и примечено стократ,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кто за ремесло чужое браться любит.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Тот завсегда других упрямей и вздорней: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лучше дело все погубит,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рад скорей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Посмешищем стать света,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у честных и знающих людей</a:t>
            </a:r>
          </a:p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Спросить иль выслушать совета.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14810" y="285728"/>
            <a:ext cx="24240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ораль: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6026e0413ec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071810"/>
            <a:ext cx="2195511" cy="2528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3000"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1643050"/>
            <a:ext cx="4411992" cy="294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71538" y="5000636"/>
            <a:ext cx="7214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Руководитель студии «Вдохновение» – Тонкович М.В.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Учитель 4 «А»-Благова Н.А.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Учитель 4 «Б» –Воложева Е.В.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Учитель 4 «В» – Челнокова С.А.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500042"/>
            <a:ext cx="5060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подготовили: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2786058"/>
            <a:ext cx="2423303" cy="3626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07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4214818"/>
            <a:ext cx="3411860" cy="2280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57158" y="2571744"/>
            <a:ext cx="61127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 класс «В»  </a:t>
            </a:r>
            <a:r>
              <a:rPr lang="ru-RU" sz="3200" dirty="0" smtClean="0">
                <a:solidFill>
                  <a:srgbClr val="C00000"/>
                </a:solidFill>
              </a:rPr>
              <a:t>инсценировал басню</a:t>
            </a:r>
          </a:p>
          <a:p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«Волк на псарне».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IMG_072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285728"/>
            <a:ext cx="3286148" cy="2196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714620"/>
            <a:ext cx="2471044" cy="3697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07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428604"/>
            <a:ext cx="3857652" cy="2577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07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3500438"/>
            <a:ext cx="4000528" cy="2673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14290"/>
            <a:ext cx="29787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Мораль: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142984"/>
            <a:ext cx="52864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000000"/>
                </a:solidFill>
              </a:rPr>
              <a:t>А потому обычай мой:</a:t>
            </a:r>
          </a:p>
          <a:p>
            <a:pPr algn="ctr">
              <a:defRPr/>
            </a:pPr>
            <a:r>
              <a:rPr lang="ru-RU" sz="3600" b="1" i="1" dirty="0">
                <a:solidFill>
                  <a:srgbClr val="000000"/>
                </a:solidFill>
              </a:rPr>
              <a:t>С волками иначе не делать мировой,</a:t>
            </a:r>
          </a:p>
          <a:p>
            <a:pPr algn="ctr">
              <a:defRPr/>
            </a:pPr>
            <a:r>
              <a:rPr lang="ru-RU" sz="3600" b="1" i="1" dirty="0">
                <a:solidFill>
                  <a:srgbClr val="000000"/>
                </a:solidFill>
              </a:rPr>
              <a:t>Как снявши шкуру с них долой.</a:t>
            </a:r>
          </a:p>
          <a:p>
            <a:endParaRPr lang="ru-RU" dirty="0"/>
          </a:p>
        </p:txBody>
      </p:sp>
      <p:pic>
        <p:nvPicPr>
          <p:cNvPr id="4" name="Picture 3" descr="Басни0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325975"/>
            <a:ext cx="3429024" cy="2308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4429132"/>
            <a:ext cx="403661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800" b="1" dirty="0" smtClean="0"/>
              <a:t>Волк – Наполеон;</a:t>
            </a:r>
          </a:p>
          <a:p>
            <a:pPr>
              <a:defRPr/>
            </a:pPr>
            <a:r>
              <a:rPr lang="ru-RU" sz="2800" b="1" dirty="0" smtClean="0"/>
              <a:t>Овчарня – Россия;</a:t>
            </a:r>
          </a:p>
          <a:p>
            <a:pPr>
              <a:defRPr/>
            </a:pPr>
            <a:r>
              <a:rPr lang="ru-RU" sz="2800" b="1" dirty="0" smtClean="0"/>
              <a:t>Псарня – армия русских;</a:t>
            </a:r>
          </a:p>
          <a:p>
            <a:pPr>
              <a:defRPr/>
            </a:pPr>
            <a:r>
              <a:rPr lang="ru-RU" sz="2800" b="1" dirty="0" smtClean="0"/>
              <a:t>Ловчий – Кутузов  </a:t>
            </a:r>
          </a:p>
          <a:p>
            <a:endParaRPr lang="ru-RU" dirty="0"/>
          </a:p>
        </p:txBody>
      </p:sp>
      <p:pic>
        <p:nvPicPr>
          <p:cNvPr id="6" name="Рисунок 5" descr="IMG_07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428604"/>
            <a:ext cx="2518784" cy="376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214554"/>
            <a:ext cx="3143272" cy="2100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07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429132"/>
            <a:ext cx="3286148" cy="2196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57620" y="142852"/>
            <a:ext cx="43593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4 класс «Б»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инсценировал басню</a:t>
            </a: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«Кот и повар».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IMG_073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429132"/>
            <a:ext cx="3357586" cy="2243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4000" t="-55000" r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st2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3095630" cy="2847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07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214290"/>
            <a:ext cx="2286016" cy="3420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073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3" y="4572008"/>
            <a:ext cx="3020246" cy="2018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357950" y="3714752"/>
            <a:ext cx="18646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Мораль:</a:t>
            </a:r>
            <a:endParaRPr lang="ru-RU" sz="3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4549676"/>
            <a:ext cx="39290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я бы повару иному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Велел на стенке зарубить: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 там речей не тратить по-пустому.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нужно власть употребить.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7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928934"/>
            <a:ext cx="4126758" cy="2757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073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2500306"/>
            <a:ext cx="2757488" cy="412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868" y="285728"/>
            <a:ext cx="481740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4 класс «А» 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инсценировал басню</a:t>
            </a: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«Щука и кот».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4000"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_07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85728"/>
            <a:ext cx="2423303" cy="3626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_07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928934"/>
            <a:ext cx="2375562" cy="3554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G_074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446" y="4286256"/>
            <a:ext cx="3143272" cy="210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IMG_074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6116" y="1285860"/>
            <a:ext cx="2375562" cy="3554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4000"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1857364"/>
            <a:ext cx="4714908" cy="3150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074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714884"/>
            <a:ext cx="2928958" cy="1957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074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285728"/>
            <a:ext cx="3357586" cy="2243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074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4714884"/>
            <a:ext cx="2928958" cy="1957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</Template>
  <TotalTime>160</TotalTime>
  <Words>222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Тема13</vt:lpstr>
      <vt:lpstr>Тема12</vt:lpstr>
      <vt:lpstr>Тема14</vt:lpstr>
      <vt:lpstr>Театрализованный урок внеклассного чтения по теме: «Басни И.А. Крылова, посвященные войне  1812 года» в 4-х классах  ГБОУ СОШ№49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2012-12-14T18:55:22Z</dcterms:created>
  <dcterms:modified xsi:type="dcterms:W3CDTF">2013-03-24T17:45:00Z</dcterms:modified>
</cp:coreProperties>
</file>