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74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12C8"/>
    <a:srgbClr val="FF3300"/>
    <a:srgbClr val="9D13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6/12/2006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alend.ru/img/content_images/i0/443_or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7200" dirty="0" err="1" smtClean="0">
                <a:solidFill>
                  <a:srgbClr val="2812C8"/>
                </a:solidFill>
              </a:rPr>
              <a:t>Наурыз</a:t>
            </a:r>
            <a:r>
              <a:rPr lang="ru-RU" sz="7200" dirty="0" smtClean="0">
                <a:solidFill>
                  <a:srgbClr val="2812C8"/>
                </a:solidFill>
              </a:rPr>
              <a:t>  </a:t>
            </a:r>
            <a:r>
              <a:rPr lang="ru-RU" sz="7200" dirty="0" err="1" smtClean="0">
                <a:solidFill>
                  <a:srgbClr val="2812C8"/>
                </a:solidFill>
              </a:rPr>
              <a:t>мейрамы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962400"/>
            <a:ext cx="6400800" cy="1524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Праздничный классный час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10 «А» </a:t>
            </a:r>
            <a:r>
              <a:rPr lang="ru-RU" dirty="0" smtClean="0">
                <a:solidFill>
                  <a:srgbClr val="7030A0"/>
                </a:solidFill>
              </a:rPr>
              <a:t>класс. СШ № 1 г. Текели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24200" y="5486401"/>
            <a:ext cx="495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: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рук. Коштаева Г.Д.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Празднования сопровождаются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повсеместным весельем, играми, лошадиными скачками и другими увеселениями. Главным ритуальным блюдом этого праздника является </a:t>
            </a:r>
            <a:r>
              <a:rPr lang="ru-RU" dirty="0" err="1" smtClean="0"/>
              <a:t>наурыз-коже</a:t>
            </a:r>
            <a:r>
              <a:rPr lang="ru-RU" dirty="0" smtClean="0"/>
              <a:t>, который должен состоять из 7 ингредиентов, символизирующих 7 элементов жизни: вода, мясо, соль, жир, мука, злаки (рис, кукуруза или пшеница) и молоко. Эти ингредиенты символизируют радость, удачу, мудрость, здоровье, благосостояние, скорость, рост и божественную защиту.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наличие цифры «7» является обязательным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она заключает в себе 7 дней недели - временные единицы бесконечности вселенной: напротив аксакала (белобородый, старик) должны быть поставлены 7 чаш с </a:t>
            </a:r>
            <a:r>
              <a:rPr lang="ru-RU" dirty="0" err="1" smtClean="0"/>
              <a:t>наурыз-коже</a:t>
            </a:r>
            <a:r>
              <a:rPr lang="ru-RU" dirty="0" smtClean="0"/>
              <a:t>. Каждый должен посетить 7 домов и пригласить 7 гостей.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«</a:t>
            </a:r>
            <a:r>
              <a:rPr lang="ru-RU" dirty="0" err="1" smtClean="0">
                <a:solidFill>
                  <a:srgbClr val="00B0F0"/>
                </a:solidFill>
              </a:rPr>
              <a:t>Коктем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Туды</a:t>
            </a:r>
            <a:r>
              <a:rPr lang="ru-RU" dirty="0" smtClean="0">
                <a:solidFill>
                  <a:srgbClr val="00B0F0"/>
                </a:solidFill>
              </a:rPr>
              <a:t>» («С рождением весны»)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— так казахи поздравляют друг друга на улицах, в парках, скверах и на стадионах с праздником </a:t>
            </a:r>
            <a:r>
              <a:rPr lang="ru-RU" dirty="0" err="1" smtClean="0"/>
              <a:t>Наурыз</a:t>
            </a:r>
            <a:r>
              <a:rPr lang="ru-RU" dirty="0" smtClean="0"/>
              <a:t>. Тысячи людей наблюдают за острыми соревнованиями слова акынов, за состязаниями в национальных видах спорта — </a:t>
            </a:r>
            <a:r>
              <a:rPr lang="ru-RU" dirty="0" err="1" smtClean="0"/>
              <a:t>казахша</a:t>
            </a:r>
            <a:r>
              <a:rPr lang="ru-RU" dirty="0" smtClean="0"/>
              <a:t> </a:t>
            </a:r>
            <a:r>
              <a:rPr lang="ru-RU" dirty="0" err="1" smtClean="0"/>
              <a:t>курес</a:t>
            </a:r>
            <a:r>
              <a:rPr lang="ru-RU" dirty="0" smtClean="0"/>
              <a:t>, </a:t>
            </a:r>
            <a:r>
              <a:rPr lang="ru-RU" dirty="0" err="1" smtClean="0"/>
              <a:t>тогуз</a:t>
            </a:r>
            <a:r>
              <a:rPr lang="ru-RU" dirty="0" smtClean="0"/>
              <a:t> </a:t>
            </a:r>
            <a:r>
              <a:rPr lang="ru-RU" dirty="0" err="1" smtClean="0"/>
              <a:t>кумалак</a:t>
            </a:r>
            <a:r>
              <a:rPr lang="ru-RU" dirty="0" smtClean="0"/>
              <a:t>, лошадиные скачки (</a:t>
            </a:r>
            <a:r>
              <a:rPr lang="ru-RU" dirty="0" err="1" smtClean="0"/>
              <a:t>Кыз-Куу</a:t>
            </a:r>
            <a:r>
              <a:rPr lang="ru-RU" dirty="0" smtClean="0"/>
              <a:t> и </a:t>
            </a:r>
            <a:r>
              <a:rPr lang="ru-RU" dirty="0" err="1" smtClean="0"/>
              <a:t>байга</a:t>
            </a:r>
            <a:r>
              <a:rPr lang="ru-RU" dirty="0" smtClean="0"/>
              <a:t>).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айтыс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Ближе к вечеру начинается словесное состязание акынов в сопровождении домбры. В нем могут участвовать мужчины и женщины, пожилые и молодые. Продолжается </a:t>
            </a:r>
            <a:r>
              <a:rPr lang="ru-RU" dirty="0" err="1" smtClean="0"/>
              <a:t>айтыс</a:t>
            </a:r>
            <a:r>
              <a:rPr lang="ru-RU" dirty="0" smtClean="0"/>
              <a:t> до рассвета. Побеждает тот, кто лучше прославлял Добро!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pic>
        <p:nvPicPr>
          <p:cNvPr id="5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важно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что за </a:t>
            </a:r>
            <a:r>
              <a:rPr lang="ru-RU" dirty="0" err="1" smtClean="0"/>
              <a:t>дастарханом</a:t>
            </a:r>
            <a:r>
              <a:rPr lang="ru-RU" dirty="0" smtClean="0"/>
              <a:t> собирается вся семья, родственники. И когда в таком семейном кругу проходит праздник - все добрые пожелания и намерения человека принимаются. Обязательно перед праздником люди очищают свой дом, обновляют, приводят в порядок быт, чтобы все было, как подобает. Это говорит о том, что этот праздник мы должны встречать с чистой душой и добрыми помыслами. До празднования </a:t>
            </a:r>
            <a:r>
              <a:rPr lang="ru-RU" dirty="0" err="1" smtClean="0"/>
              <a:t>Наурыза</a:t>
            </a:r>
            <a:r>
              <a:rPr lang="ru-RU" dirty="0" smtClean="0"/>
              <a:t> надо прощать друг друга, надо готовиться, поздравлять друг друга.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Гульжахан\гулина\разные\images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81200"/>
            <a:ext cx="7848600" cy="42699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5800" y="6858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Разнообразные представления и театральные сценки, представляющие национальные традиции и ритуалы в праздничный день привлекают людей и учат их уважать свою культуру и родную землю, стремиться к сохранению мира и взаимопонимания между различными национальностями Казахстана.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</a:rPr>
              <a:t>Поздравляю всех с праздником!</a:t>
            </a:r>
            <a:endParaRPr lang="ru-RU" dirty="0">
              <a:solidFill>
                <a:srgbClr val="FF3300"/>
              </a:solidFill>
            </a:endParaRPr>
          </a:p>
        </p:txBody>
      </p:sp>
      <p:pic>
        <p:nvPicPr>
          <p:cNvPr id="3076" name="Picture 4" descr="D:\Гульжахан\гулина\Анимационные картинки для презентаций. Часть 2\8 марта\f76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362200"/>
            <a:ext cx="2452687" cy="31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Праздник </a:t>
            </a:r>
            <a:r>
              <a:rPr lang="ru-RU" dirty="0" err="1" smtClean="0">
                <a:solidFill>
                  <a:srgbClr val="7030A0"/>
                </a:solidFill>
              </a:rPr>
              <a:t>Наурыз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один из самых древних праздников на Земле. Он отмечается уже более пяти тысяч лет как праздник весны и обновления природы многими народами.</a:t>
            </a:r>
          </a:p>
          <a:p>
            <a:endParaRPr lang="ru-RU" dirty="0"/>
          </a:p>
        </p:txBody>
      </p:sp>
      <p:pic>
        <p:nvPicPr>
          <p:cNvPr id="4" name="Picture 4" descr="D:\Гульжахан\шаблоны\цветы\888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657600"/>
            <a:ext cx="38100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Наступление Нового года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совпадало для кочевника с периодом окончания окота скота и днем Великого равноденствия. По мифологии в ночь с 21 на 22 марта землю обходит старик </a:t>
            </a:r>
            <a:r>
              <a:rPr lang="ru-RU" dirty="0" err="1" smtClean="0"/>
              <a:t>Кадыр</a:t>
            </a:r>
            <a:r>
              <a:rPr lang="ru-RU" dirty="0" smtClean="0"/>
              <a:t>. Садит дерево, посылает людям счастье, благоденствие. Под его взглядом земля становится плодовитой, и даже камни могут расплавиться, превратившись в живительную влагу.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История праздника </a:t>
            </a:r>
            <a:r>
              <a:rPr lang="ru-RU" b="1" dirty="0" err="1" smtClean="0">
                <a:solidFill>
                  <a:srgbClr val="00B050"/>
                </a:solidFill>
              </a:rPr>
              <a:t>Наурыз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 имеет непростую судьбу, в эпоху сложения тоталитарной системы, когда все национальное было признано несущественным, а все упоминания о традиционном наследии причислены к анахронизмам и пережиткам древности, </a:t>
            </a:r>
            <a:r>
              <a:rPr lang="ru-RU" dirty="0" err="1" smtClean="0"/>
              <a:t>Наурыз</a:t>
            </a:r>
            <a:r>
              <a:rPr lang="ru-RU" dirty="0" smtClean="0"/>
              <a:t> </a:t>
            </a:r>
            <a:r>
              <a:rPr lang="ru-RU" dirty="0" err="1" smtClean="0"/>
              <a:t>мейрамы</a:t>
            </a:r>
            <a:r>
              <a:rPr lang="ru-RU" dirty="0" smtClean="0"/>
              <a:t> был отменен (1926 г.)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Впервые </a:t>
            </a:r>
            <a:r>
              <a:rPr lang="ru-RU" dirty="0" smtClean="0">
                <a:solidFill>
                  <a:srgbClr val="FF0000"/>
                </a:solidFill>
              </a:rPr>
              <a:t>после долгих лет забвения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в Казахстане </a:t>
            </a:r>
            <a:r>
              <a:rPr lang="ru-RU" dirty="0" err="1" smtClean="0"/>
              <a:t>Наурыз</a:t>
            </a:r>
            <a:r>
              <a:rPr lang="ru-RU" dirty="0" smtClean="0"/>
              <a:t> </a:t>
            </a:r>
            <a:r>
              <a:rPr lang="ru-RU" dirty="0" err="1" smtClean="0"/>
              <a:t>мейрамы</a:t>
            </a:r>
            <a:r>
              <a:rPr lang="ru-RU" dirty="0" smtClean="0"/>
              <a:t> начали праздновать в 1988 году, тогда он получил широкий общественный резонанс. Официальное признание праздник </a:t>
            </a:r>
            <a:r>
              <a:rPr lang="ru-RU" dirty="0" err="1" smtClean="0"/>
              <a:t>Наурыз</a:t>
            </a:r>
            <a:r>
              <a:rPr lang="ru-RU" dirty="0" smtClean="0"/>
              <a:t> приобрел 15 марта 1991 года после выхода Указа Президента Казахской ССР «О народном празднике весны – «</a:t>
            </a:r>
            <a:r>
              <a:rPr lang="ru-RU" dirty="0" err="1" smtClean="0"/>
              <a:t>Наурыз</a:t>
            </a:r>
            <a:r>
              <a:rPr lang="ru-RU" dirty="0" smtClean="0"/>
              <a:t> </a:t>
            </a:r>
            <a:r>
              <a:rPr lang="ru-RU" dirty="0" err="1" smtClean="0"/>
              <a:t>мейрамы</a:t>
            </a:r>
            <a:r>
              <a:rPr lang="ru-RU" dirty="0" smtClean="0"/>
              <a:t>». Президент страны объявил 22 марта, день весеннего равноденствия, праздничным днем – «</a:t>
            </a:r>
            <a:r>
              <a:rPr lang="ru-RU" dirty="0" err="1" smtClean="0"/>
              <a:t>Наурыз</a:t>
            </a:r>
            <a:r>
              <a:rPr lang="ru-RU" dirty="0" smtClean="0"/>
              <a:t> </a:t>
            </a:r>
            <a:r>
              <a:rPr lang="ru-RU" dirty="0" err="1" smtClean="0"/>
              <a:t>мейрамы</a:t>
            </a:r>
            <a:r>
              <a:rPr lang="ru-RU" dirty="0" smtClean="0"/>
              <a:t>». С этого времени началось широкое празднование «</a:t>
            </a:r>
            <a:r>
              <a:rPr lang="ru-RU" dirty="0" err="1" smtClean="0"/>
              <a:t>Наурыз</a:t>
            </a:r>
            <a:r>
              <a:rPr lang="ru-RU" dirty="0" smtClean="0"/>
              <a:t> </a:t>
            </a:r>
            <a:r>
              <a:rPr lang="ru-RU" dirty="0" err="1" smtClean="0"/>
              <a:t>мейрамы</a:t>
            </a:r>
            <a:r>
              <a:rPr lang="ru-RU" dirty="0" smtClean="0"/>
              <a:t>» по всей республике.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2812C8"/>
                </a:solidFill>
              </a:rPr>
              <a:t>Наурыз</a:t>
            </a:r>
            <a:endParaRPr lang="ru-RU" dirty="0">
              <a:solidFill>
                <a:srgbClr val="2812C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возник у народов Востока задолго до принятия мусульманства, поэтому лишен религиозной обрядности и направленности. По восточному календарю </a:t>
            </a:r>
            <a:r>
              <a:rPr lang="ru-RU" dirty="0" err="1" smtClean="0"/>
              <a:t>Наурыз</a:t>
            </a:r>
            <a:r>
              <a:rPr lang="ru-RU" dirty="0" smtClean="0"/>
              <a:t> - начало нового года, совпадает с днем весеннего равноденствия.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812C8"/>
                </a:solidFill>
              </a:rPr>
              <a:t>Обычаи </a:t>
            </a:r>
            <a:endParaRPr lang="ru-RU" dirty="0">
              <a:solidFill>
                <a:srgbClr val="2812C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старину до прихода </a:t>
            </a:r>
            <a:r>
              <a:rPr lang="ru-RU" dirty="0" err="1" smtClean="0"/>
              <a:t>Наурыза</a:t>
            </a:r>
            <a:r>
              <a:rPr lang="ru-RU" dirty="0" smtClean="0"/>
              <a:t> люди приводили свои дома и хозяйство в порядок, в честь праздника сажали деревья, цветы. Считалось, что если </a:t>
            </a:r>
            <a:r>
              <a:rPr lang="ru-RU" dirty="0" err="1" smtClean="0"/>
              <a:t>Наурыз</a:t>
            </a:r>
            <a:r>
              <a:rPr lang="ru-RU" dirty="0" smtClean="0"/>
              <a:t> входит в чистый дом к хорошему хозяину, то болезни, неудачи, невзгоды обходят его стороной.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Гульжахан\шаблоны\126 фоны для презентаций\Forget_me_not_nbwh25q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879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 err="1" smtClean="0">
                <a:solidFill>
                  <a:srgbClr val="00B050"/>
                </a:solidFill>
              </a:rPr>
              <a:t>Наурыз</a:t>
            </a:r>
            <a:r>
              <a:rPr lang="ru-RU" dirty="0" smtClean="0">
                <a:solidFill>
                  <a:srgbClr val="00B050"/>
                </a:solidFill>
              </a:rPr>
              <a:t>» означает «рождение                      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                              весны».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наиболее важный и древний фестиваль восточных народов. Собственно говоря, это Новый Год согласно древнему восточному календарю. У него есть и другое название, </a:t>
            </a:r>
            <a:r>
              <a:rPr lang="ru-RU" dirty="0" err="1" smtClean="0"/>
              <a:t>Улыс</a:t>
            </a:r>
            <a:r>
              <a:rPr lang="ru-RU" dirty="0" smtClean="0"/>
              <a:t> Куны («Первый день Нового Года») или </a:t>
            </a:r>
            <a:r>
              <a:rPr lang="ru-RU" dirty="0" err="1" smtClean="0"/>
              <a:t>Улыстын</a:t>
            </a:r>
            <a:r>
              <a:rPr lang="ru-RU" dirty="0" smtClean="0"/>
              <a:t> </a:t>
            </a:r>
            <a:r>
              <a:rPr lang="ru-RU" dirty="0" err="1" smtClean="0"/>
              <a:t>Улы</a:t>
            </a:r>
            <a:r>
              <a:rPr lang="ru-RU" dirty="0" smtClean="0"/>
              <a:t> Куны («Великий день народа»). Считается, что щедрое празднование праздника </a:t>
            </a:r>
            <a:r>
              <a:rPr lang="ru-RU" dirty="0" err="1" smtClean="0"/>
              <a:t>Наурыз</a:t>
            </a:r>
            <a:r>
              <a:rPr lang="ru-RU" dirty="0" smtClean="0"/>
              <a:t> принесет в дом изобилие и успех на целый год. Эти убеждения объясняют изобилие праздничных ритуалов и обычаев.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С приходом праздника казахи одеваются в праздничные одежды, ходят друг к другу в гости и обмениваются поздравлениями и пожеланиями благополучия в наступающем году.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Празднично оформленная юрта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743200"/>
            <a:ext cx="4495800" cy="325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615</Words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Наурыз  мейрамы </vt:lpstr>
      <vt:lpstr>Праздник Наурыз </vt:lpstr>
      <vt:lpstr>Наступление Нового года</vt:lpstr>
      <vt:lpstr>История праздника Наурыз</vt:lpstr>
      <vt:lpstr>Впервые после долгих лет забвения </vt:lpstr>
      <vt:lpstr>Наурыз</vt:lpstr>
      <vt:lpstr>Обычаи </vt:lpstr>
      <vt:lpstr>«Наурыз» означает «рождение                                                        весны». </vt:lpstr>
      <vt:lpstr>Слайд 9</vt:lpstr>
      <vt:lpstr>Празднования сопровождаются </vt:lpstr>
      <vt:lpstr>наличие цифры «7» является обязательным</vt:lpstr>
      <vt:lpstr>«Коктем Туды» («С рождением весны»)</vt:lpstr>
      <vt:lpstr>айтыс</vt:lpstr>
      <vt:lpstr>Очень важно</vt:lpstr>
      <vt:lpstr>Слайд 15</vt:lpstr>
      <vt:lpstr>Поздравляю всех с праздником!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Наурыз  мейрамы </dc:title>
  <cp:lastModifiedBy>Коштаева</cp:lastModifiedBy>
  <cp:revision>7</cp:revision>
  <dcterms:modified xsi:type="dcterms:W3CDTF">2006-06-11T19:19:09Z</dcterms:modified>
</cp:coreProperties>
</file>