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6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442472-9207-4669-91B4-2421C0AD801A}" type="datetimeFigureOut">
              <a:rPr lang="ru-RU" smtClean="0"/>
              <a:pPr/>
              <a:t>11.08.2010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B351E7C-A442-49D9-9B8C-4EBB22EF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42472-9207-4669-91B4-2421C0AD801A}" type="datetimeFigureOut">
              <a:rPr lang="ru-RU" smtClean="0"/>
              <a:pPr/>
              <a:t>11.08.2010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51E7C-A442-49D9-9B8C-4EBB22EF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42472-9207-4669-91B4-2421C0AD801A}" type="datetimeFigureOut">
              <a:rPr lang="ru-RU" smtClean="0"/>
              <a:pPr/>
              <a:t>11.08.2010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51E7C-A442-49D9-9B8C-4EBB22EF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42472-9207-4669-91B4-2421C0AD801A}" type="datetimeFigureOut">
              <a:rPr lang="ru-RU" smtClean="0"/>
              <a:pPr/>
              <a:t>11.08.2010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51E7C-A442-49D9-9B8C-4EBB22EF2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42472-9207-4669-91B4-2421C0AD801A}" type="datetimeFigureOut">
              <a:rPr lang="ru-RU" smtClean="0"/>
              <a:pPr/>
              <a:t>11.08.2010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51E7C-A442-49D9-9B8C-4EBB22EF2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42472-9207-4669-91B4-2421C0AD801A}" type="datetimeFigureOut">
              <a:rPr lang="ru-RU" smtClean="0"/>
              <a:pPr/>
              <a:t>11.08.2010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51E7C-A442-49D9-9B8C-4EBB22EF2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42472-9207-4669-91B4-2421C0AD801A}" type="datetimeFigureOut">
              <a:rPr lang="ru-RU" smtClean="0"/>
              <a:pPr/>
              <a:t>11.08.2010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51E7C-A442-49D9-9B8C-4EBB22EF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42472-9207-4669-91B4-2421C0AD801A}" type="datetimeFigureOut">
              <a:rPr lang="ru-RU" smtClean="0"/>
              <a:pPr/>
              <a:t>11.08.2010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51E7C-A442-49D9-9B8C-4EBB22EF2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42472-9207-4669-91B4-2421C0AD801A}" type="datetimeFigureOut">
              <a:rPr lang="ru-RU" smtClean="0"/>
              <a:pPr/>
              <a:t>11.08.2010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51E7C-A442-49D9-9B8C-4EBB22EF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5442472-9207-4669-91B4-2421C0AD801A}" type="datetimeFigureOut">
              <a:rPr lang="ru-RU" smtClean="0"/>
              <a:pPr/>
              <a:t>11.08.2010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51E7C-A442-49D9-9B8C-4EBB22EF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442472-9207-4669-91B4-2421C0AD801A}" type="datetimeFigureOut">
              <a:rPr lang="ru-RU" smtClean="0"/>
              <a:pPr/>
              <a:t>11.08.2010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B351E7C-A442-49D9-9B8C-4EBB22EF2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5442472-9207-4669-91B4-2421C0AD801A}" type="datetimeFigureOut">
              <a:rPr lang="ru-RU" smtClean="0"/>
              <a:pPr/>
              <a:t>11.08.2010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B351E7C-A442-49D9-9B8C-4EBB22EF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Present Perfect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en-US" b="1" dirty="0" smtClean="0"/>
              <a:t>                                                    </a:t>
            </a:r>
            <a:r>
              <a:rPr lang="en-US" dirty="0" smtClean="0"/>
              <a:t>right now</a:t>
            </a:r>
            <a:endParaRPr lang="en-US" b="1" dirty="0" smtClean="0"/>
          </a:p>
          <a:p>
            <a:pPr lvl="0">
              <a:buNone/>
            </a:pPr>
            <a:r>
              <a:rPr lang="en-US" sz="3400" dirty="0" smtClean="0"/>
              <a:t>She</a:t>
            </a:r>
            <a:r>
              <a:rPr lang="en-US" sz="3400" b="1" dirty="0" smtClean="0"/>
              <a:t> is watching TV.     </a:t>
            </a:r>
            <a:r>
              <a:rPr lang="ru-RU" sz="3400" b="1" dirty="0" smtClean="0"/>
              <a:t> </a:t>
            </a:r>
            <a:r>
              <a:rPr lang="en-US" sz="3400" b="1" dirty="0" smtClean="0"/>
              <a:t>       </a:t>
            </a:r>
            <a:r>
              <a:rPr lang="en-US" dirty="0" smtClean="0"/>
              <a:t>for two days</a:t>
            </a:r>
            <a:r>
              <a:rPr lang="ru-RU" b="1" dirty="0" smtClean="0"/>
              <a:t>   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      </a:t>
            </a:r>
            <a:r>
              <a:rPr lang="en-US" dirty="0" smtClean="0"/>
              <a:t> </a:t>
            </a:r>
            <a:r>
              <a:rPr lang="ru-RU" dirty="0" smtClean="0"/>
              <a:t>                          </a:t>
            </a:r>
            <a:r>
              <a:rPr lang="en-US" dirty="0" smtClean="0"/>
              <a:t>        </a:t>
            </a:r>
            <a:r>
              <a:rPr lang="ru-RU" dirty="0" smtClean="0"/>
              <a:t> </a:t>
            </a:r>
            <a:r>
              <a:rPr lang="en-US" dirty="0" smtClean="0"/>
              <a:t>           every day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                                            </a:t>
            </a:r>
            <a:r>
              <a:rPr lang="en-US" i="1" dirty="0" smtClean="0">
                <a:solidFill>
                  <a:srgbClr val="FF0000"/>
                </a:solidFill>
              </a:rPr>
              <a:t>since morning</a:t>
            </a:r>
            <a:endParaRPr lang="ru-RU" i="1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en-US" sz="3400" i="1" dirty="0" smtClean="0">
                <a:solidFill>
                  <a:srgbClr val="FF0000"/>
                </a:solidFill>
              </a:rPr>
              <a:t>She</a:t>
            </a:r>
            <a:r>
              <a:rPr lang="en-US" sz="3400" b="1" i="1" dirty="0" smtClean="0">
                <a:solidFill>
                  <a:srgbClr val="FF0000"/>
                </a:solidFill>
              </a:rPr>
              <a:t> watches TV.                 </a:t>
            </a:r>
            <a:r>
              <a:rPr lang="en-US" i="1" dirty="0" smtClean="0">
                <a:solidFill>
                  <a:srgbClr val="FF0000"/>
                </a:solidFill>
              </a:rPr>
              <a:t>now</a:t>
            </a:r>
            <a:endParaRPr lang="ru-RU" i="1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en-US" i="1" dirty="0" smtClean="0">
                <a:solidFill>
                  <a:srgbClr val="FF0000"/>
                </a:solidFill>
              </a:rPr>
              <a:t>                                                    every day</a:t>
            </a:r>
            <a:endParaRPr lang="ru-RU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>
              <a:buNone/>
            </a:pPr>
            <a:r>
              <a:rPr lang="en-US" dirty="0" smtClean="0"/>
              <a:t>                                                      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                                                     every week</a:t>
            </a:r>
            <a:endParaRPr lang="ru-RU" dirty="0" smtClean="0"/>
          </a:p>
          <a:p>
            <a:pPr lvl="0">
              <a:buNone/>
            </a:pPr>
            <a:r>
              <a:rPr lang="en-US" sz="3400" dirty="0" smtClean="0"/>
              <a:t> She </a:t>
            </a:r>
            <a:r>
              <a:rPr lang="en-US" sz="3400" b="1" dirty="0" smtClean="0"/>
              <a:t>has watched TV</a:t>
            </a:r>
            <a:r>
              <a:rPr lang="en-US" sz="3400" dirty="0" smtClean="0"/>
              <a:t>               </a:t>
            </a:r>
            <a:r>
              <a:rPr lang="en-US" dirty="0" smtClean="0"/>
              <a:t>just</a:t>
            </a:r>
          </a:p>
          <a:p>
            <a:pPr lvl="0">
              <a:buNone/>
            </a:pPr>
            <a:r>
              <a:rPr lang="en-US" dirty="0" smtClean="0"/>
              <a:t>                                                         yesterday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 </a:t>
            </a:r>
            <a:endParaRPr lang="ru-RU" b="1" dirty="0" smtClean="0"/>
          </a:p>
          <a:p>
            <a:pPr lvl="0">
              <a:buNone/>
            </a:pPr>
            <a:r>
              <a:rPr lang="en-US" dirty="0" smtClean="0"/>
              <a:t>                                                      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4071934" y="1428736"/>
            <a:ext cx="214314" cy="114300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3714744" y="2571744"/>
            <a:ext cx="214314" cy="114300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3643306" y="4429132"/>
            <a:ext cx="214314" cy="114300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smtClean="0"/>
              <a:t>translate	</a:t>
            </a:r>
            <a:endParaRPr lang="ru-RU" dirty="0" smtClean="0"/>
          </a:p>
          <a:p>
            <a:pPr lvl="0"/>
            <a:r>
              <a:rPr lang="en-US" dirty="0" smtClean="0"/>
              <a:t>am translating</a:t>
            </a:r>
          </a:p>
          <a:p>
            <a:pPr lvl="0"/>
            <a:r>
              <a:rPr lang="en-US" dirty="0" smtClean="0"/>
              <a:t>have translated</a:t>
            </a:r>
          </a:p>
          <a:p>
            <a:pPr lvl="0"/>
            <a:r>
              <a:rPr lang="en-US" dirty="0" smtClean="0"/>
              <a:t>will translate</a:t>
            </a:r>
          </a:p>
          <a:p>
            <a:pPr lvl="0"/>
            <a:r>
              <a:rPr lang="en-US" dirty="0" smtClean="0"/>
              <a:t>was translating</a:t>
            </a:r>
          </a:p>
          <a:p>
            <a:pPr lvl="0"/>
            <a:r>
              <a:rPr lang="en-US" dirty="0" smtClean="0"/>
              <a:t>translated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перевёл( уже)</a:t>
            </a:r>
          </a:p>
          <a:p>
            <a:r>
              <a:rPr lang="ru-RU" dirty="0" smtClean="0"/>
              <a:t>перевожу( вообще)</a:t>
            </a:r>
          </a:p>
          <a:p>
            <a:r>
              <a:rPr lang="ru-RU" dirty="0" smtClean="0"/>
              <a:t>перевожу(сейчас)</a:t>
            </a:r>
          </a:p>
          <a:p>
            <a:r>
              <a:rPr lang="ru-RU" dirty="0" smtClean="0"/>
              <a:t>переведу(завтра)</a:t>
            </a:r>
          </a:p>
          <a:p>
            <a:r>
              <a:rPr lang="ru-RU" dirty="0" smtClean="0"/>
              <a:t>перевёл (давно)</a:t>
            </a:r>
          </a:p>
          <a:p>
            <a:r>
              <a:rPr lang="ru-RU" dirty="0" smtClean="0"/>
              <a:t>п</a:t>
            </a:r>
            <a:r>
              <a:rPr lang="ru-RU" smtClean="0"/>
              <a:t>ереводил</a:t>
            </a:r>
            <a:r>
              <a:rPr lang="ru-RU" dirty="0" smtClean="0"/>
              <a:t>( вчера, когда он пришел)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Действие произошло до момента речи, но мы видим его результат сейчас.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С наречиями: </a:t>
            </a:r>
            <a:r>
              <a:rPr lang="en-US" b="1" dirty="0" smtClean="0">
                <a:solidFill>
                  <a:schemeClr val="bg1"/>
                </a:solidFill>
              </a:rPr>
              <a:t>just, already, yet, before, ever, never, recently, lately, so far.</a:t>
            </a:r>
          </a:p>
          <a:p>
            <a:pPr>
              <a:buNone/>
            </a:pPr>
            <a:r>
              <a:rPr lang="en-US" b="1" dirty="0" smtClean="0">
                <a:solidFill>
                  <a:schemeClr val="bg1"/>
                </a:solidFill>
              </a:rPr>
              <a:t>   Yet – </a:t>
            </a:r>
            <a:r>
              <a:rPr lang="ru-RU" b="1" dirty="0" smtClean="0">
                <a:solidFill>
                  <a:schemeClr val="bg1"/>
                </a:solidFill>
              </a:rPr>
              <a:t>употребляется в вопросительных и отрицательных предложениях.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Место этих наречий, кроме</a:t>
            </a:r>
            <a:r>
              <a:rPr lang="en-US" b="1" dirty="0" smtClean="0">
                <a:solidFill>
                  <a:schemeClr val="bg1"/>
                </a:solidFill>
              </a:rPr>
              <a:t> lately</a:t>
            </a:r>
            <a:r>
              <a:rPr lang="ru-RU" b="1" dirty="0" smtClean="0">
                <a:solidFill>
                  <a:schemeClr val="bg1"/>
                </a:solidFill>
              </a:rPr>
              <a:t>, между </a:t>
            </a:r>
            <a:r>
              <a:rPr lang="en-US" b="1" dirty="0" smtClean="0">
                <a:solidFill>
                  <a:schemeClr val="bg1"/>
                </a:solidFill>
              </a:rPr>
              <a:t>have, has </a:t>
            </a:r>
            <a:r>
              <a:rPr lang="ru-RU" b="1" dirty="0" smtClean="0">
                <a:solidFill>
                  <a:schemeClr val="bg1"/>
                </a:solidFill>
              </a:rPr>
              <a:t> и основным глаголом.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В случае незаконченности периода.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Употребление </a:t>
            </a:r>
            <a:r>
              <a:rPr lang="en-US" dirty="0" smtClean="0">
                <a:solidFill>
                  <a:srgbClr val="FF0000"/>
                </a:solidFill>
              </a:rPr>
              <a:t>Present Perfect.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2643182"/>
            <a:ext cx="852348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Have/has + </a:t>
            </a:r>
            <a:r>
              <a:rPr lang="en-US" sz="80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</a:t>
            </a:r>
            <a:r>
              <a:rPr lang="en-US" sz="44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3(</a:t>
            </a:r>
            <a:r>
              <a:rPr lang="en-US" sz="4400" b="1" spc="50" dirty="0" err="1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ed</a:t>
            </a:r>
            <a:r>
              <a:rPr lang="en-US" sz="44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</a:t>
            </a:r>
            <a:endParaRPr lang="ru-RU" sz="4400" b="1" cap="none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3893339" y="4250537"/>
            <a:ext cx="1214446" cy="1588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714744" y="4929198"/>
            <a:ext cx="1785950" cy="107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</a:rPr>
              <a:t>He, she, it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I (clean)-------------	the room.</a:t>
            </a:r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en-US" dirty="0" smtClean="0">
                <a:solidFill>
                  <a:schemeClr val="bg1"/>
                </a:solidFill>
              </a:rPr>
              <a:t>He (read)-------------	this book.</a:t>
            </a:r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en-US" dirty="0" smtClean="0">
                <a:solidFill>
                  <a:schemeClr val="bg1"/>
                </a:solidFill>
              </a:rPr>
              <a:t>We (play)-----------	football.</a:t>
            </a:r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en-US" dirty="0" smtClean="0">
                <a:solidFill>
                  <a:schemeClr val="bg1"/>
                </a:solidFill>
              </a:rPr>
              <a:t>They (see)---------	3 films.</a:t>
            </a:r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en-US" dirty="0" smtClean="0">
                <a:solidFill>
                  <a:schemeClr val="bg1"/>
                </a:solidFill>
              </a:rPr>
              <a:t>I (come)-----------	home.</a:t>
            </a:r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en-US" dirty="0" smtClean="0">
                <a:solidFill>
                  <a:schemeClr val="bg1"/>
                </a:solidFill>
              </a:rPr>
              <a:t>She (type)---------	a letter.</a:t>
            </a:r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en-US" dirty="0" smtClean="0">
                <a:solidFill>
                  <a:schemeClr val="bg1"/>
                </a:solidFill>
              </a:rPr>
              <a:t>They (eat)---------	bananas.</a:t>
            </a:r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en-US" dirty="0" smtClean="0">
                <a:solidFill>
                  <a:schemeClr val="bg1"/>
                </a:solidFill>
              </a:rPr>
              <a:t>I (phone)-------------	Tom.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Поставьте глаголы 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 </a:t>
            </a:r>
            <a:r>
              <a:rPr lang="en-US" dirty="0" smtClean="0">
                <a:solidFill>
                  <a:srgbClr val="FF0000"/>
                </a:solidFill>
              </a:rPr>
              <a:t>Present Perfect.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He is leaving home at the moment.—---	</a:t>
            </a:r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en-US" dirty="0" smtClean="0">
                <a:solidFill>
                  <a:schemeClr val="bg1"/>
                </a:solidFill>
              </a:rPr>
              <a:t>She does her homework in the evening.—---</a:t>
            </a:r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en-US" dirty="0" smtClean="0">
                <a:solidFill>
                  <a:schemeClr val="bg1"/>
                </a:solidFill>
              </a:rPr>
              <a:t>They are crossing the road.—	--------</a:t>
            </a:r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en-US" dirty="0" smtClean="0">
                <a:solidFill>
                  <a:schemeClr val="bg1"/>
                </a:solidFill>
              </a:rPr>
              <a:t>He sends me two letters every month.—---</a:t>
            </a:r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en-US" dirty="0" smtClean="0">
                <a:solidFill>
                  <a:schemeClr val="bg1"/>
                </a:solidFill>
              </a:rPr>
              <a:t>We roller-skate in summer.—--------</a:t>
            </a:r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en-US" dirty="0" smtClean="0">
                <a:solidFill>
                  <a:schemeClr val="bg1"/>
                </a:solidFill>
              </a:rPr>
              <a:t>She is knitting a sweater.—-----------</a:t>
            </a:r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en-US" dirty="0" smtClean="0">
                <a:solidFill>
                  <a:schemeClr val="bg1"/>
                </a:solidFill>
              </a:rPr>
              <a:t>Mr. Norris finishes the work at 5 p.m.—----</a:t>
            </a:r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en-US" dirty="0" smtClean="0">
                <a:solidFill>
                  <a:schemeClr val="bg1"/>
                </a:solidFill>
              </a:rPr>
              <a:t>She is cleaning the room now.—--------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  He can't call his friend, because (he, to lose, his notebook).	</a:t>
            </a:r>
            <a:endParaRPr lang="ru-RU" b="1" dirty="0" smtClean="0">
              <a:solidFill>
                <a:schemeClr val="bg1"/>
              </a:solidFill>
            </a:endParaRP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My mother can't wear her dress, because (she, not to finish, it).	</a:t>
            </a:r>
            <a:endParaRPr lang="ru-RU" b="1" dirty="0" smtClean="0">
              <a:solidFill>
                <a:schemeClr val="bg1"/>
              </a:solidFill>
            </a:endParaRP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Mr. Downey can't read the newspaper, because (the postman, not, to deliver it).</a:t>
            </a:r>
            <a:endParaRPr lang="ru-RU" b="1" dirty="0" smtClean="0">
              <a:solidFill>
                <a:schemeClr val="bg1"/>
              </a:solidFill>
            </a:endParaRP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Mrs. Wolff can't do anything, because (she, to learn, just, about her son's illness).</a:t>
            </a:r>
            <a:endParaRPr lang="ru-RU" b="1" dirty="0" smtClean="0">
              <a:solidFill>
                <a:schemeClr val="bg1"/>
              </a:solidFill>
            </a:endParaRP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She can't cook dinner, because (she, to cut, her finger).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I can't write to my friend, because (I, to lose, his address).	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2400" i="1" dirty="0" smtClean="0">
                <a:solidFill>
                  <a:srgbClr val="FF0000"/>
                </a:solidFill>
              </a:rPr>
              <a:t>Example:   </a:t>
            </a:r>
            <a:r>
              <a:rPr lang="en-US" sz="2400" dirty="0" smtClean="0">
                <a:solidFill>
                  <a:srgbClr val="FF0000"/>
                </a:solidFill>
              </a:rPr>
              <a:t>I can't brush my teeth, because (I, to lose, my toothbrush). I can't brush my teeth, because I have lost my toothbrush.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  </a:t>
            </a:r>
            <a:endParaRPr lang="ru-RU" dirty="0" smtClean="0"/>
          </a:p>
          <a:p>
            <a:r>
              <a:rPr lang="ru-RU" i="1" dirty="0" smtClean="0"/>
              <a:t> </a:t>
            </a:r>
            <a:r>
              <a:rPr lang="en-US" b="1" i="1" dirty="0" smtClean="0">
                <a:solidFill>
                  <a:schemeClr val="bg1"/>
                </a:solidFill>
              </a:rPr>
              <a:t>Example: </a:t>
            </a:r>
            <a:r>
              <a:rPr lang="ru-RU" b="1" i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Читал ли он эту книгу? </a:t>
            </a:r>
            <a:r>
              <a:rPr lang="en-US" b="1" dirty="0" smtClean="0">
                <a:solidFill>
                  <a:schemeClr val="bg1"/>
                </a:solidFill>
              </a:rPr>
              <a:t>Have you</a:t>
            </a:r>
          </a:p>
          <a:p>
            <a:pPr>
              <a:buNone/>
            </a:pPr>
            <a:r>
              <a:rPr lang="en-US" b="1" dirty="0" smtClean="0">
                <a:solidFill>
                  <a:schemeClr val="bg1"/>
                </a:solidFill>
              </a:rPr>
              <a:t>( ever) read this book</a:t>
            </a:r>
            <a:r>
              <a:rPr lang="ru-RU" b="1" dirty="0" smtClean="0">
                <a:solidFill>
                  <a:schemeClr val="bg1"/>
                </a:solidFill>
              </a:rPr>
              <a:t>?</a:t>
            </a:r>
          </a:p>
          <a:p>
            <a:pPr lvl="0"/>
            <a:r>
              <a:rPr lang="ru-RU" b="1" dirty="0" smtClean="0">
                <a:solidFill>
                  <a:schemeClr val="bg1"/>
                </a:solidFill>
              </a:rPr>
              <a:t>Бывал ли он в Америке? —	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</a:t>
            </a:r>
            <a:r>
              <a:rPr lang="ru-RU" b="1" dirty="0" smtClean="0">
                <a:solidFill>
                  <a:schemeClr val="bg1"/>
                </a:solidFill>
              </a:rPr>
              <a:t>Сколько книг он прочитал в этом году? —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  </a:t>
            </a:r>
            <a:r>
              <a:rPr lang="ru-RU" b="1" dirty="0" smtClean="0">
                <a:solidFill>
                  <a:schemeClr val="bg1"/>
                </a:solidFill>
              </a:rPr>
              <a:t>Что он уже сделал? --	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</a:t>
            </a:r>
            <a:r>
              <a:rPr lang="ru-RU" b="1" dirty="0" smtClean="0">
                <a:solidFill>
                  <a:schemeClr val="bg1"/>
                </a:solidFill>
              </a:rPr>
              <a:t>Что случилось с Мэри? —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Спросите друга: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                          </a:t>
            </a:r>
            <a:r>
              <a:rPr lang="ru-RU" dirty="0" smtClean="0"/>
              <a:t>каждый день, </a:t>
            </a:r>
            <a:endParaRPr lang="en-US" dirty="0" smtClean="0"/>
          </a:p>
          <a:p>
            <a:r>
              <a:rPr lang="ru-RU" dirty="0" smtClean="0"/>
              <a:t>Я учу английский</a:t>
            </a:r>
            <a:r>
              <a:rPr lang="en-US" dirty="0" smtClean="0"/>
              <a:t>     </a:t>
            </a:r>
            <a:r>
              <a:rPr lang="ru-RU" dirty="0" smtClean="0"/>
              <a:t>сейчас, </a:t>
            </a:r>
          </a:p>
          <a:p>
            <a:pPr>
              <a:buNone/>
            </a:pP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dirty="0" smtClean="0"/>
              <a:t>                                  </a:t>
            </a:r>
            <a:r>
              <a:rPr lang="ru-RU" dirty="0" smtClean="0"/>
              <a:t>когда ты пришел.</a:t>
            </a:r>
            <a:endParaRPr lang="en-US" b="1" dirty="0" smtClean="0"/>
          </a:p>
          <a:p>
            <a:r>
              <a:rPr lang="ru-RU" b="1" dirty="0" smtClean="0"/>
              <a:t>Я учил </a:t>
            </a:r>
            <a:r>
              <a:rPr lang="ru-RU" dirty="0" smtClean="0"/>
              <a:t>английский</a:t>
            </a:r>
            <a:r>
              <a:rPr lang="en-US" dirty="0" smtClean="0"/>
              <a:t>       </a:t>
            </a:r>
            <a:r>
              <a:rPr lang="ru-RU" dirty="0" smtClean="0"/>
              <a:t>вчера.</a:t>
            </a:r>
          </a:p>
          <a:p>
            <a:endParaRPr lang="ru-RU" dirty="0" smtClean="0"/>
          </a:p>
          <a:p>
            <a:r>
              <a:rPr lang="ru-RU" b="1" dirty="0" smtClean="0"/>
              <a:t>Я выучил </a:t>
            </a:r>
            <a:r>
              <a:rPr lang="ru-RU" dirty="0" smtClean="0"/>
              <a:t>английские</a:t>
            </a:r>
            <a:r>
              <a:rPr lang="en-US" dirty="0" smtClean="0"/>
              <a:t>    </a:t>
            </a:r>
            <a:r>
              <a:rPr lang="ru-RU" dirty="0" smtClean="0"/>
              <a:t>уже; 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 слова</a:t>
            </a:r>
            <a:r>
              <a:rPr lang="en-US" dirty="0" smtClean="0"/>
              <a:t>                               </a:t>
            </a:r>
            <a:r>
              <a:rPr lang="ru-RU" dirty="0" smtClean="0"/>
              <a:t>вчера</a:t>
            </a:r>
          </a:p>
          <a:p>
            <a:pPr>
              <a:buNone/>
            </a:pPr>
            <a:r>
              <a:rPr lang="ru-RU" dirty="0" smtClean="0"/>
              <a:t>                                        на этой неделе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4143372" y="1643050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4214810" y="3000372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4572000" y="4286256"/>
            <a:ext cx="214314" cy="128588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/>
          </a:p>
          <a:p>
            <a:r>
              <a:rPr lang="ru-RU" b="1" dirty="0" smtClean="0"/>
              <a:t>Я выучу </a:t>
            </a:r>
            <a:r>
              <a:rPr lang="ru-RU" dirty="0" smtClean="0"/>
              <a:t>стихотворение       завтра.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5000628" y="1643050"/>
            <a:ext cx="214314" cy="107157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74</TotalTime>
  <Words>248</Words>
  <Application>Microsoft Office PowerPoint</Application>
  <PresentationFormat>Экран (4:3)</PresentationFormat>
  <Paragraphs>84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Present Perfect</vt:lpstr>
      <vt:lpstr>Употребление Present Perfect.</vt:lpstr>
      <vt:lpstr>Слайд 3</vt:lpstr>
      <vt:lpstr>Поставьте глаголы  в Present Perfect.</vt:lpstr>
      <vt:lpstr>Слайд 5</vt:lpstr>
      <vt:lpstr> Example:   I can't brush my teeth, because (I, to lose, my toothbrush). I can't brush my teeth, because I have lost my toothbrush. </vt:lpstr>
      <vt:lpstr>Спросите друга:</vt:lpstr>
      <vt:lpstr>Слайд 8</vt:lpstr>
      <vt:lpstr>Слайд 9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Perfect</dc:title>
  <dc:creator>user</dc:creator>
  <cp:lastModifiedBy>ADMIN</cp:lastModifiedBy>
  <cp:revision>12</cp:revision>
  <dcterms:created xsi:type="dcterms:W3CDTF">2009-01-29T15:30:25Z</dcterms:created>
  <dcterms:modified xsi:type="dcterms:W3CDTF">2010-08-11T11:35:46Z</dcterms:modified>
</cp:coreProperties>
</file>