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80F7C-54F5-48B3-B3D6-B33BFA467B5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30D27-38EF-4A66-836B-973ECD4FFF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poznayka.ru/uploads/color/figure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835824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8-tub-ru.yandex.net/i?id=249562905-18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71480"/>
            <a:ext cx="721523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2-tub-ru.yandex.net/i?id=261213966-47-72&amp;n=2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214422"/>
            <a:ext cx="335758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0-tub-ru.yandex.net/i?id=448028198-48-72&amp;n=2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214422"/>
            <a:ext cx="364333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im6-tub-ru.yandex.net/i?id=98814839-11-72&amp;n=2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500174"/>
            <a:ext cx="528641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8-tub-ru.yandex.net/i?id=591717385-00-72&amp;n=2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000240"/>
            <a:ext cx="4929222" cy="270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4-tub-ru.yandex.net/i?id=50766199-68-72&amp;n=2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071678"/>
            <a:ext cx="53578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mih</dc:creator>
  <cp:lastModifiedBy>mih</cp:lastModifiedBy>
  <cp:revision>2</cp:revision>
  <dcterms:created xsi:type="dcterms:W3CDTF">2013-02-12T15:44:04Z</dcterms:created>
  <dcterms:modified xsi:type="dcterms:W3CDTF">2013-02-12T16:02:13Z</dcterms:modified>
</cp:coreProperties>
</file>