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0"/>
  </p:notesMasterIdLst>
  <p:sldIdLst>
    <p:sldId id="268" r:id="rId2"/>
    <p:sldId id="258" r:id="rId3"/>
    <p:sldId id="259" r:id="rId4"/>
    <p:sldId id="260" r:id="rId5"/>
    <p:sldId id="261" r:id="rId6"/>
    <p:sldId id="262" r:id="rId7"/>
    <p:sldId id="263" r:id="rId8"/>
    <p:sldId id="264" r:id="rId9"/>
    <p:sldId id="265" r:id="rId10"/>
    <p:sldId id="266" r:id="rId11"/>
    <p:sldId id="267" r:id="rId12"/>
    <p:sldId id="271" r:id="rId13"/>
    <p:sldId id="269" r:id="rId14"/>
    <p:sldId id="257" r:id="rId15"/>
    <p:sldId id="272" r:id="rId16"/>
    <p:sldId id="273" r:id="rId17"/>
    <p:sldId id="270" r:id="rId18"/>
    <p:sldId id="274" r:id="rId1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9" d="100"/>
          <a:sy n="59" d="100"/>
        </p:scale>
        <p:origin x="-120"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6EF6C96-73ED-4184-A9BC-1D4317A97480}" type="datetimeFigureOut">
              <a:rPr lang="ru-RU" smtClean="0"/>
              <a:pPr/>
              <a:t>11.03.2013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4D272A3-F761-4498-B961-64F511A4C73F}"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E31EEAE1-87DB-4107-950D-1DBAB79ED3C7}" type="slidenum">
              <a:rPr lang="ru-RU" smtClean="0"/>
              <a:pPr/>
              <a:t>12</a:t>
            </a:fld>
            <a:endParaRPr lang="ru-RU" smtClean="0"/>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p:spPr>
        <p:txBody>
          <a:bodyPr/>
          <a:lstStyle/>
          <a:p>
            <a:fld id="{655B81C6-993F-4065-9E3A-61C6940CF227}" type="slidenum">
              <a:rPr lang="ru-RU" smtClean="0"/>
              <a:pPr/>
              <a:t>15</a:t>
            </a:fld>
            <a:endParaRPr lang="ru-RU" smtClean="0"/>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p>
            <a:fld id="{1A38AE3A-8667-4AA0-A0F6-7C9D036FD1CC}" type="slidenum">
              <a:rPr lang="ru-RU" smtClean="0"/>
              <a:pPr/>
              <a:t>16</a:t>
            </a:fld>
            <a:endParaRPr lang="ru-RU" smtClean="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11.03.2013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11.03.2013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11.03.2013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11.03.2013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11.03.2013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11.03.2013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11.03.2013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11.03.2013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11.03.2013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11.03.2013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11.03.2013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11.03.2013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8" Type="http://schemas.openxmlformats.org/officeDocument/2006/relationships/image" Target="../media/image26.gif"/><Relationship Id="rId3" Type="http://schemas.openxmlformats.org/officeDocument/2006/relationships/image" Target="../media/image21.png"/><Relationship Id="rId7" Type="http://schemas.openxmlformats.org/officeDocument/2006/relationships/image" Target="../media/image25.jpeg"/><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2002.novayagazeta.ru/nomer/2002/84n/n84n-s10.jpg" TargetMode="External"/><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27.jpeg"/></Relationships>
</file>

<file path=ppt/slides/_rels/slide16.xml.rels><?xml version="1.0" encoding="UTF-8" standalone="yes"?>
<Relationships xmlns="http://schemas.openxmlformats.org/package/2006/relationships"><Relationship Id="rId3" Type="http://schemas.openxmlformats.org/officeDocument/2006/relationships/hyperlink" Target="http://images.google.ru/imgres?imgurl=http://new.kafanews.com/foto/feodosia3748.jpg&amp;imgrefurl=http://www.fresh.org.ua/?link=23&amp;nn=3748&amp;usg=__alJEda26B7RA0JmRih494NFLjd4=&amp;h=300&amp;w=400&amp;sz=64&amp;hl=ru&amp;start=14&amp;tbnid=GabL5KnY0pOoCM:&amp;tbnh=93&amp;tbnw=124&amp;prev=/images?q=%D0%B1%D0%B8%D0%B1%D0%BB%D0%B8%D0%BE%D1%82%D0%B5%D0%BA%D0%B0%D1%80%D1%8C&amp;gbv=2&amp;hl=ru&amp;newwindow=1&amp;sa=G" TargetMode="External"/><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28.jpeg"/></Relationships>
</file>

<file path=ppt/slides/_rels/slide17.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thCAYP7WQL.jpg"/>
          <p:cNvPicPr>
            <a:picLocks noChangeAspect="1"/>
          </p:cNvPicPr>
          <p:nvPr/>
        </p:nvPicPr>
        <p:blipFill>
          <a:blip r:embed="rId2" cstate="print"/>
          <a:stretch>
            <a:fillRect/>
          </a:stretch>
        </p:blipFill>
        <p:spPr>
          <a:xfrm>
            <a:off x="1928794" y="571480"/>
            <a:ext cx="5786478" cy="5786478"/>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0000202738-preview.jpg"/>
          <p:cNvPicPr>
            <a:picLocks noChangeAspect="1"/>
          </p:cNvPicPr>
          <p:nvPr/>
        </p:nvPicPr>
        <p:blipFill>
          <a:blip r:embed="rId2" cstate="print"/>
          <a:stretch>
            <a:fillRect/>
          </a:stretch>
        </p:blipFill>
        <p:spPr>
          <a:xfrm>
            <a:off x="1142976" y="280412"/>
            <a:ext cx="3786214" cy="5142205"/>
          </a:xfrm>
          <a:prstGeom prst="rect">
            <a:avLst/>
          </a:prstGeom>
          <a:ln>
            <a:noFill/>
          </a:ln>
          <a:effectLst>
            <a:softEdge rad="112500"/>
          </a:effectLst>
        </p:spPr>
      </p:pic>
      <p:pic>
        <p:nvPicPr>
          <p:cNvPr id="3" name="Рисунок 2" descr="30112006141120-1a.jpg"/>
          <p:cNvPicPr>
            <a:picLocks noChangeAspect="1"/>
          </p:cNvPicPr>
          <p:nvPr/>
        </p:nvPicPr>
        <p:blipFill>
          <a:blip r:embed="rId3" cstate="print"/>
          <a:srcRect/>
          <a:stretch>
            <a:fillRect/>
          </a:stretch>
        </p:blipFill>
        <p:spPr bwMode="auto">
          <a:xfrm>
            <a:off x="5214942" y="357166"/>
            <a:ext cx="3214688" cy="5214950"/>
          </a:xfrm>
          <a:prstGeom prst="rect">
            <a:avLst/>
          </a:prstGeom>
          <a:noFill/>
          <a:ln w="9525">
            <a:noFill/>
            <a:miter lim="800000"/>
            <a:headEnd/>
            <a:tailEnd/>
          </a:ln>
        </p:spPr>
      </p:pic>
      <p:sp>
        <p:nvSpPr>
          <p:cNvPr id="4" name="Прямоугольник 3"/>
          <p:cNvSpPr/>
          <p:nvPr/>
        </p:nvSpPr>
        <p:spPr>
          <a:xfrm>
            <a:off x="1071538" y="5500702"/>
            <a:ext cx="6929486" cy="1015663"/>
          </a:xfrm>
          <a:prstGeom prst="rect">
            <a:avLst/>
          </a:prstGeom>
          <a:noFill/>
        </p:spPr>
        <p:txBody>
          <a:bodyPr wrap="square">
            <a:spAutoFit/>
          </a:bodyPr>
          <a:lstStyle/>
          <a:p>
            <a:pPr algn="ctr" fontAlgn="auto">
              <a:spcBef>
                <a:spcPts val="0"/>
              </a:spcBef>
              <a:spcAft>
                <a:spcPts val="0"/>
              </a:spcAft>
              <a:defRPr/>
            </a:pPr>
            <a:r>
              <a:rPr lang="en-US" sz="6000" b="1" dirty="0">
                <a:ln w="17780" cmpd="sng">
                  <a:solidFill>
                    <a:srgbClr val="FFFFFF"/>
                  </a:solidFill>
                  <a:prstDash val="solid"/>
                  <a:miter lim="800000"/>
                </a:ln>
                <a:solidFill>
                  <a:srgbClr val="FF0000"/>
                </a:solidFill>
                <a:effectLst>
                  <a:outerShdw blurRad="50800" algn="tl" rotWithShape="0">
                    <a:srgbClr val="000000"/>
                  </a:outerShdw>
                </a:effectLst>
                <a:latin typeface="+mn-lt"/>
              </a:rPr>
              <a:t>An Engineer</a:t>
            </a:r>
            <a:endParaRPr lang="ru-RU" sz="6000" b="1" dirty="0">
              <a:ln w="17780" cmpd="sng">
                <a:solidFill>
                  <a:srgbClr val="FFFFFF"/>
                </a:solidFill>
                <a:prstDash val="solid"/>
                <a:miter lim="800000"/>
              </a:ln>
              <a:solidFill>
                <a:srgbClr val="FF0000"/>
              </a:solidFill>
              <a:effectLst>
                <a:outerShdw blurRad="50800" algn="tl" rotWithShape="0">
                  <a:srgbClr val="000000"/>
                </a:outerShdw>
              </a:effectLst>
              <a:latin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par>
                          <p:cTn id="8" fill="hold">
                            <p:stCondLst>
                              <p:cond delay="2000"/>
                            </p:stCondLst>
                            <p:childTnLst>
                              <p:par>
                                <p:cTn id="9" presetID="8" presetClass="entr" presetSubtype="16"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diamond(in)">
                                      <p:cBhvr>
                                        <p:cTn id="11" dur="2000"/>
                                        <p:tgtEl>
                                          <p:spTgt spid="3"/>
                                        </p:tgtEl>
                                      </p:cBhvr>
                                    </p:animEffect>
                                  </p:childTnLst>
                                </p:cTn>
                              </p:par>
                            </p:childTnLst>
                          </p:cTn>
                        </p:par>
                      </p:childTnLst>
                    </p:cTn>
                  </p:par>
                  <p:par>
                    <p:cTn id="12" fill="hold">
                      <p:stCondLst>
                        <p:cond delay="indefinite"/>
                      </p:stCondLst>
                      <p:childTnLst>
                        <p:par>
                          <p:cTn id="13" fill="hold">
                            <p:stCondLst>
                              <p:cond delay="0"/>
                            </p:stCondLst>
                            <p:childTnLst>
                              <p:par>
                                <p:cTn id="14" presetID="27" presetClass="entr" presetSubtype="0" fill="hold" grpId="0" nodeType="clickEffect">
                                  <p:stCondLst>
                                    <p:cond delay="0"/>
                                  </p:stCondLst>
                                  <p:iterate type="lt">
                                    <p:tmPct val="50000"/>
                                  </p:iterate>
                                  <p:childTnLst>
                                    <p:set>
                                      <p:cBhvr>
                                        <p:cTn id="15" dur="1" fill="hold">
                                          <p:stCondLst>
                                            <p:cond delay="0"/>
                                          </p:stCondLst>
                                        </p:cTn>
                                        <p:tgtEl>
                                          <p:spTgt spid="4"/>
                                        </p:tgtEl>
                                        <p:attrNameLst>
                                          <p:attrName>style.visibility</p:attrName>
                                        </p:attrNameLst>
                                      </p:cBhvr>
                                      <p:to>
                                        <p:strVal val="visible"/>
                                      </p:to>
                                    </p:set>
                                    <p:anim calcmode="discrete" valueType="clr">
                                      <p:cBhvr override="childStyle">
                                        <p:cTn id="16" dur="80"/>
                                        <p:tgtEl>
                                          <p:spTgt spid="4"/>
                                        </p:tgtEl>
                                        <p:attrNameLst>
                                          <p:attrName>style.color</p:attrName>
                                        </p:attrNameLst>
                                      </p:cBhvr>
                                      <p:tavLst>
                                        <p:tav tm="0">
                                          <p:val>
                                            <p:clrVal>
                                              <a:schemeClr val="accent2"/>
                                            </p:clrVal>
                                          </p:val>
                                        </p:tav>
                                        <p:tav tm="50000">
                                          <p:val>
                                            <p:clrVal>
                                              <a:schemeClr val="hlink"/>
                                            </p:clrVal>
                                          </p:val>
                                        </p:tav>
                                      </p:tavLst>
                                    </p:anim>
                                    <p:anim calcmode="discrete" valueType="clr">
                                      <p:cBhvr>
                                        <p:cTn id="17" dur="80"/>
                                        <p:tgtEl>
                                          <p:spTgt spid="4"/>
                                        </p:tgtEl>
                                        <p:attrNameLst>
                                          <p:attrName>fillcolor</p:attrName>
                                        </p:attrNameLst>
                                      </p:cBhvr>
                                      <p:tavLst>
                                        <p:tav tm="0">
                                          <p:val>
                                            <p:clrVal>
                                              <a:schemeClr val="accent2"/>
                                            </p:clrVal>
                                          </p:val>
                                        </p:tav>
                                        <p:tav tm="50000">
                                          <p:val>
                                            <p:clrVal>
                                              <a:schemeClr val="hlink"/>
                                            </p:clrVal>
                                          </p:val>
                                        </p:tav>
                                      </p:tavLst>
                                    </p:anim>
                                    <p:set>
                                      <p:cBhvr>
                                        <p:cTn id="18" dur="80"/>
                                        <p:tgtEl>
                                          <p:spTgt spid="4"/>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sarkozi-olmert-300a.jpg"/>
          <p:cNvPicPr>
            <a:picLocks noChangeAspect="1"/>
          </p:cNvPicPr>
          <p:nvPr/>
        </p:nvPicPr>
        <p:blipFill>
          <a:blip r:embed="rId2" cstate="print"/>
          <a:stretch>
            <a:fillRect/>
          </a:stretch>
        </p:blipFill>
        <p:spPr>
          <a:xfrm>
            <a:off x="142844" y="500042"/>
            <a:ext cx="4648233" cy="3768837"/>
          </a:xfrm>
          <a:prstGeom prst="rect">
            <a:avLst/>
          </a:prstGeom>
          <a:ln>
            <a:noFill/>
          </a:ln>
          <a:effectLst>
            <a:softEdge rad="112500"/>
          </a:effectLst>
        </p:spPr>
      </p:pic>
      <p:pic>
        <p:nvPicPr>
          <p:cNvPr id="3" name="Рисунок 2" descr="biznessmen_1.jpg"/>
          <p:cNvPicPr>
            <a:picLocks noChangeAspect="1"/>
          </p:cNvPicPr>
          <p:nvPr/>
        </p:nvPicPr>
        <p:blipFill>
          <a:blip r:embed="rId3" cstate="print"/>
          <a:srcRect/>
          <a:stretch>
            <a:fillRect/>
          </a:stretch>
        </p:blipFill>
        <p:spPr bwMode="auto">
          <a:xfrm>
            <a:off x="5020825" y="571480"/>
            <a:ext cx="3623141" cy="3429024"/>
          </a:xfrm>
          <a:prstGeom prst="rect">
            <a:avLst/>
          </a:prstGeom>
          <a:noFill/>
          <a:ln w="9525">
            <a:noFill/>
            <a:miter lim="800000"/>
            <a:headEnd/>
            <a:tailEnd/>
          </a:ln>
        </p:spPr>
      </p:pic>
      <p:sp>
        <p:nvSpPr>
          <p:cNvPr id="4" name="Прямоугольник 3"/>
          <p:cNvSpPr/>
          <p:nvPr/>
        </p:nvSpPr>
        <p:spPr>
          <a:xfrm>
            <a:off x="1214414" y="4786322"/>
            <a:ext cx="7143800" cy="923330"/>
          </a:xfrm>
          <a:prstGeom prst="rect">
            <a:avLst/>
          </a:prstGeom>
          <a:noFill/>
        </p:spPr>
        <p:txBody>
          <a:bodyPr wrap="squar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fontAlgn="auto">
              <a:spcBef>
                <a:spcPts val="0"/>
              </a:spcBef>
              <a:spcAft>
                <a:spcPts val="0"/>
              </a:spcAft>
              <a:defRPr/>
            </a:pPr>
            <a:r>
              <a:rPr lang="en-US" sz="4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rPr>
              <a:t>A Businessm</a:t>
            </a:r>
            <a:r>
              <a:rPr lang="en-US"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rPr>
              <a:t>an</a:t>
            </a:r>
            <a:endParaRPr lang="ru-RU"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par>
                          <p:cTn id="8" fill="hold">
                            <p:stCondLst>
                              <p:cond delay="2000"/>
                            </p:stCondLst>
                            <p:childTnLst>
                              <p:par>
                                <p:cTn id="9" presetID="8" presetClass="entr" presetSubtype="16"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diamond(in)">
                                      <p:cBhvr>
                                        <p:cTn id="11" dur="2000"/>
                                        <p:tgtEl>
                                          <p:spTgt spid="3"/>
                                        </p:tgtEl>
                                      </p:cBhvr>
                                    </p:animEffect>
                                  </p:childTnLst>
                                </p:cTn>
                              </p:par>
                            </p:childTnLst>
                          </p:cTn>
                        </p:par>
                      </p:childTnLst>
                    </p:cTn>
                  </p:par>
                  <p:par>
                    <p:cTn id="12" fill="hold">
                      <p:stCondLst>
                        <p:cond delay="indefinite"/>
                      </p:stCondLst>
                      <p:childTnLst>
                        <p:par>
                          <p:cTn id="13" fill="hold">
                            <p:stCondLst>
                              <p:cond delay="0"/>
                            </p:stCondLst>
                            <p:childTnLst>
                              <p:par>
                                <p:cTn id="14" presetID="27" presetClass="entr" presetSubtype="0" fill="hold" nodeType="clickEffect">
                                  <p:stCondLst>
                                    <p:cond delay="0"/>
                                  </p:stCondLst>
                                  <p:iterate type="lt">
                                    <p:tmPct val="50000"/>
                                  </p:iterate>
                                  <p:childTnLst>
                                    <p:set>
                                      <p:cBhvr>
                                        <p:cTn id="15" dur="1" fill="hold">
                                          <p:stCondLst>
                                            <p:cond delay="0"/>
                                          </p:stCondLst>
                                        </p:cTn>
                                        <p:tgtEl>
                                          <p:spTgt spid="4">
                                            <p:txEl>
                                              <p:pRg st="0" end="0"/>
                                            </p:txEl>
                                          </p:spTgt>
                                        </p:tgtEl>
                                        <p:attrNameLst>
                                          <p:attrName>style.visibility</p:attrName>
                                        </p:attrNameLst>
                                      </p:cBhvr>
                                      <p:to>
                                        <p:strVal val="visible"/>
                                      </p:to>
                                    </p:set>
                                    <p:anim calcmode="discrete" valueType="clr">
                                      <p:cBhvr override="childStyle">
                                        <p:cTn id="16" dur="80"/>
                                        <p:tgtEl>
                                          <p:spTgt spid="4">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7" dur="80"/>
                                        <p:tgtEl>
                                          <p:spTgt spid="4">
                                            <p:txEl>
                                              <p:pRg st="0" end="0"/>
                                            </p:txEl>
                                          </p:spTgt>
                                        </p:tgtEl>
                                        <p:attrNameLst>
                                          <p:attrName>fillcolor</p:attrName>
                                        </p:attrNameLst>
                                      </p:cBhvr>
                                      <p:tavLst>
                                        <p:tav tm="0">
                                          <p:val>
                                            <p:clrVal>
                                              <a:schemeClr val="accent2"/>
                                            </p:clrVal>
                                          </p:val>
                                        </p:tav>
                                        <p:tav tm="50000">
                                          <p:val>
                                            <p:clrVal>
                                              <a:schemeClr val="hlink"/>
                                            </p:clrVal>
                                          </p:val>
                                        </p:tav>
                                      </p:tavLst>
                                    </p:anim>
                                    <p:set>
                                      <p:cBhvr>
                                        <p:cTn id="18" dur="80"/>
                                        <p:tgtEl>
                                          <p:spTgt spid="4">
                                            <p:txEl>
                                              <p:pRg st="0" end="0"/>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3"/>
          <p:cNvSpPr>
            <a:spLocks noGrp="1" noChangeArrowheads="1"/>
          </p:cNvSpPr>
          <p:nvPr>
            <p:ph type="body" sz="half" idx="1"/>
          </p:nvPr>
        </p:nvSpPr>
        <p:spPr>
          <a:xfrm>
            <a:off x="2667000" y="1828800"/>
            <a:ext cx="4038600" cy="457200"/>
          </a:xfrm>
          <a:effectLst>
            <a:outerShdw dist="35921" dir="2700000" algn="ctr" rotWithShape="0">
              <a:srgbClr val="FFFF99">
                <a:alpha val="50000"/>
              </a:srgbClr>
            </a:outerShdw>
          </a:effectLst>
        </p:spPr>
        <p:txBody>
          <a:bodyPr/>
          <a:lstStyle/>
          <a:p>
            <a:pPr eaLnBrk="1" hangingPunct="1">
              <a:buFontTx/>
              <a:buNone/>
              <a:defRPr/>
            </a:pPr>
            <a:r>
              <a:rPr lang="en-US" sz="2400" b="1" smtClean="0">
                <a:solidFill>
                  <a:srgbClr val="800080"/>
                </a:solidFill>
              </a:rPr>
              <a:t>1. Who writes poems?</a:t>
            </a:r>
            <a:endParaRPr lang="ru-RU" sz="2400" b="1" smtClean="0">
              <a:solidFill>
                <a:srgbClr val="800080"/>
              </a:solidFill>
            </a:endParaRPr>
          </a:p>
        </p:txBody>
      </p:sp>
      <p:sp>
        <p:nvSpPr>
          <p:cNvPr id="16390" name="Rectangle 6"/>
          <p:cNvSpPr>
            <a:spLocks noChangeArrowheads="1"/>
          </p:cNvSpPr>
          <p:nvPr/>
        </p:nvSpPr>
        <p:spPr bwMode="auto">
          <a:xfrm>
            <a:off x="1547813" y="533400"/>
            <a:ext cx="6681787" cy="762000"/>
          </a:xfrm>
          <a:prstGeom prst="rect">
            <a:avLst/>
          </a:prstGeom>
          <a:solidFill>
            <a:srgbClr val="CCFFFF"/>
          </a:solidFill>
          <a:ln w="9525">
            <a:noFill/>
            <a:miter lim="800000"/>
            <a:headEnd/>
            <a:tailEnd/>
          </a:ln>
          <a:effectLst>
            <a:outerShdw dist="35921" dir="2700000" algn="ctr" rotWithShape="0">
              <a:schemeClr val="bg2">
                <a:alpha val="50000"/>
              </a:schemeClr>
            </a:outerShdw>
          </a:effectLst>
        </p:spPr>
        <p:txBody>
          <a:bodyPr anchor="ctr"/>
          <a:lstStyle/>
          <a:p>
            <a:pPr algn="ctr">
              <a:defRPr/>
            </a:pPr>
            <a:r>
              <a:rPr lang="en-US" sz="4000" b="1" i="1">
                <a:solidFill>
                  <a:srgbClr val="990033"/>
                </a:solidFill>
              </a:rPr>
              <a:t>Lost  answers</a:t>
            </a:r>
            <a:endParaRPr lang="ru-RU" sz="4000" b="1" i="1">
              <a:solidFill>
                <a:srgbClr val="990033"/>
              </a:solidFill>
            </a:endParaRPr>
          </a:p>
        </p:txBody>
      </p:sp>
      <p:sp>
        <p:nvSpPr>
          <p:cNvPr id="16391" name="Rectangle 7"/>
          <p:cNvSpPr>
            <a:spLocks noChangeArrowheads="1"/>
          </p:cNvSpPr>
          <p:nvPr/>
        </p:nvSpPr>
        <p:spPr bwMode="auto">
          <a:xfrm>
            <a:off x="4953000" y="3810000"/>
            <a:ext cx="3886200" cy="533400"/>
          </a:xfrm>
          <a:prstGeom prst="rect">
            <a:avLst/>
          </a:prstGeom>
          <a:noFill/>
          <a:ln w="9525">
            <a:noFill/>
            <a:miter lim="800000"/>
            <a:headEnd/>
            <a:tailEnd/>
          </a:ln>
          <a:effectLst>
            <a:outerShdw dist="35921" dir="2700000" algn="ctr" rotWithShape="0">
              <a:srgbClr val="FFFF99">
                <a:alpha val="50000"/>
              </a:srgbClr>
            </a:outerShdw>
          </a:effectLst>
        </p:spPr>
        <p:txBody>
          <a:bodyPr/>
          <a:lstStyle/>
          <a:p>
            <a:pPr marL="342900" indent="-342900">
              <a:spcBef>
                <a:spcPct val="20000"/>
              </a:spcBef>
              <a:defRPr/>
            </a:pPr>
            <a:r>
              <a:rPr lang="ru-RU" b="1" dirty="0">
                <a:solidFill>
                  <a:srgbClr val="800080"/>
                </a:solidFill>
              </a:rPr>
              <a:t>5</a:t>
            </a:r>
            <a:r>
              <a:rPr lang="en-US" b="1" dirty="0">
                <a:solidFill>
                  <a:srgbClr val="800080"/>
                </a:solidFill>
              </a:rPr>
              <a:t>. Who helps sick animals?</a:t>
            </a:r>
            <a:endParaRPr lang="ru-RU" b="1" dirty="0">
              <a:solidFill>
                <a:srgbClr val="800080"/>
              </a:solidFill>
            </a:endParaRPr>
          </a:p>
        </p:txBody>
      </p:sp>
      <p:sp>
        <p:nvSpPr>
          <p:cNvPr id="16392" name="Rectangle 8"/>
          <p:cNvSpPr>
            <a:spLocks noChangeArrowheads="1"/>
          </p:cNvSpPr>
          <p:nvPr/>
        </p:nvSpPr>
        <p:spPr bwMode="auto">
          <a:xfrm>
            <a:off x="304800" y="3048000"/>
            <a:ext cx="4572000" cy="685800"/>
          </a:xfrm>
          <a:prstGeom prst="rect">
            <a:avLst/>
          </a:prstGeom>
          <a:noFill/>
          <a:ln w="9525">
            <a:noFill/>
            <a:miter lim="800000"/>
            <a:headEnd/>
            <a:tailEnd/>
          </a:ln>
          <a:effectLst>
            <a:outerShdw dist="35921" dir="2700000" algn="ctr" rotWithShape="0">
              <a:srgbClr val="FFFF99">
                <a:alpha val="50000"/>
              </a:srgbClr>
            </a:outerShdw>
          </a:effectLst>
        </p:spPr>
        <p:txBody>
          <a:bodyPr/>
          <a:lstStyle/>
          <a:p>
            <a:pPr marL="342900" indent="-342900">
              <a:spcBef>
                <a:spcPct val="20000"/>
              </a:spcBef>
              <a:defRPr/>
            </a:pPr>
            <a:r>
              <a:rPr lang="en-US" b="1">
                <a:solidFill>
                  <a:srgbClr val="800080"/>
                </a:solidFill>
              </a:rPr>
              <a:t>2. Who works with computers?</a:t>
            </a:r>
            <a:endParaRPr lang="ru-RU" b="1">
              <a:solidFill>
                <a:srgbClr val="800080"/>
              </a:solidFill>
            </a:endParaRPr>
          </a:p>
        </p:txBody>
      </p:sp>
      <p:sp>
        <p:nvSpPr>
          <p:cNvPr id="16393" name="Rectangle 9"/>
          <p:cNvSpPr>
            <a:spLocks noChangeArrowheads="1"/>
          </p:cNvSpPr>
          <p:nvPr/>
        </p:nvSpPr>
        <p:spPr bwMode="auto">
          <a:xfrm>
            <a:off x="304800" y="4419600"/>
            <a:ext cx="4267200" cy="457200"/>
          </a:xfrm>
          <a:prstGeom prst="rect">
            <a:avLst/>
          </a:prstGeom>
          <a:noFill/>
          <a:ln w="9525">
            <a:noFill/>
            <a:miter lim="800000"/>
            <a:headEnd/>
            <a:tailEnd/>
          </a:ln>
          <a:effectLst>
            <a:outerShdw dist="35921" dir="2700000" algn="ctr" rotWithShape="0">
              <a:srgbClr val="FFFF99">
                <a:alpha val="50000"/>
              </a:srgbClr>
            </a:outerShdw>
          </a:effectLst>
        </p:spPr>
        <p:txBody>
          <a:bodyPr/>
          <a:lstStyle/>
          <a:p>
            <a:pPr marL="342900" indent="-342900">
              <a:spcBef>
                <a:spcPct val="20000"/>
              </a:spcBef>
              <a:defRPr/>
            </a:pPr>
            <a:r>
              <a:rPr lang="en-US" b="1" dirty="0">
                <a:solidFill>
                  <a:srgbClr val="800080"/>
                </a:solidFill>
              </a:rPr>
              <a:t>3. Who helps children to learn?</a:t>
            </a:r>
            <a:endParaRPr lang="ru-RU" b="1" dirty="0">
              <a:solidFill>
                <a:srgbClr val="800080"/>
              </a:solidFill>
            </a:endParaRPr>
          </a:p>
        </p:txBody>
      </p:sp>
      <p:sp>
        <p:nvSpPr>
          <p:cNvPr id="16394" name="Rectangle 10"/>
          <p:cNvSpPr>
            <a:spLocks noChangeArrowheads="1"/>
          </p:cNvSpPr>
          <p:nvPr/>
        </p:nvSpPr>
        <p:spPr bwMode="auto">
          <a:xfrm>
            <a:off x="4495800" y="5334000"/>
            <a:ext cx="4648200" cy="533400"/>
          </a:xfrm>
          <a:prstGeom prst="rect">
            <a:avLst/>
          </a:prstGeom>
          <a:noFill/>
          <a:ln w="9525">
            <a:noFill/>
            <a:miter lim="800000"/>
            <a:headEnd/>
            <a:tailEnd/>
          </a:ln>
          <a:effectLst>
            <a:outerShdw dist="35921" dir="2700000" algn="ctr" rotWithShape="0">
              <a:srgbClr val="FFFF99">
                <a:alpha val="50000"/>
              </a:srgbClr>
            </a:outerShdw>
          </a:effectLst>
        </p:spPr>
        <p:txBody>
          <a:bodyPr/>
          <a:lstStyle/>
          <a:p>
            <a:pPr marL="342900" indent="-342900">
              <a:spcBef>
                <a:spcPct val="20000"/>
              </a:spcBef>
              <a:defRPr/>
            </a:pPr>
            <a:r>
              <a:rPr lang="ru-RU" b="1" dirty="0">
                <a:solidFill>
                  <a:srgbClr val="800080"/>
                </a:solidFill>
              </a:rPr>
              <a:t>6</a:t>
            </a:r>
            <a:r>
              <a:rPr lang="en-US" b="1" dirty="0">
                <a:solidFill>
                  <a:srgbClr val="800080"/>
                </a:solidFill>
              </a:rPr>
              <a:t>. Who draws beautiful pictures?</a:t>
            </a:r>
            <a:endParaRPr lang="ru-RU" b="1" dirty="0">
              <a:solidFill>
                <a:srgbClr val="800080"/>
              </a:solidFill>
            </a:endParaRPr>
          </a:p>
        </p:txBody>
      </p:sp>
      <p:sp>
        <p:nvSpPr>
          <p:cNvPr id="16395" name="Rectangle 11"/>
          <p:cNvSpPr>
            <a:spLocks noChangeArrowheads="1"/>
          </p:cNvSpPr>
          <p:nvPr/>
        </p:nvSpPr>
        <p:spPr bwMode="auto">
          <a:xfrm>
            <a:off x="228600" y="5943600"/>
            <a:ext cx="4038600" cy="457200"/>
          </a:xfrm>
          <a:prstGeom prst="rect">
            <a:avLst/>
          </a:prstGeom>
          <a:noFill/>
          <a:ln w="9525">
            <a:noFill/>
            <a:miter lim="800000"/>
            <a:headEnd/>
            <a:tailEnd/>
          </a:ln>
          <a:effectLst>
            <a:outerShdw dist="35921" dir="2700000" algn="ctr" rotWithShape="0">
              <a:srgbClr val="FFFF99">
                <a:alpha val="50000"/>
              </a:srgbClr>
            </a:outerShdw>
          </a:effectLst>
        </p:spPr>
        <p:txBody>
          <a:bodyPr/>
          <a:lstStyle/>
          <a:p>
            <a:pPr marL="342900" indent="-342900">
              <a:spcBef>
                <a:spcPct val="20000"/>
              </a:spcBef>
              <a:defRPr/>
            </a:pPr>
            <a:endParaRPr lang="ru-RU" b="1" dirty="0">
              <a:solidFill>
                <a:srgbClr val="800080"/>
              </a:solidFill>
            </a:endParaRPr>
          </a:p>
        </p:txBody>
      </p:sp>
      <p:sp>
        <p:nvSpPr>
          <p:cNvPr id="16396" name="Rectangle 12"/>
          <p:cNvSpPr>
            <a:spLocks noChangeArrowheads="1"/>
          </p:cNvSpPr>
          <p:nvPr/>
        </p:nvSpPr>
        <p:spPr bwMode="auto">
          <a:xfrm>
            <a:off x="5638800" y="2590800"/>
            <a:ext cx="3124200" cy="457200"/>
          </a:xfrm>
          <a:prstGeom prst="rect">
            <a:avLst/>
          </a:prstGeom>
          <a:noFill/>
          <a:ln w="9525">
            <a:noFill/>
            <a:miter lim="800000"/>
            <a:headEnd/>
            <a:tailEnd/>
          </a:ln>
          <a:effectLst>
            <a:outerShdw dist="35921" dir="2700000" algn="ctr" rotWithShape="0">
              <a:srgbClr val="FFFF99">
                <a:alpha val="50000"/>
              </a:srgbClr>
            </a:outerShdw>
          </a:effectLst>
        </p:spPr>
        <p:txBody>
          <a:bodyPr/>
          <a:lstStyle/>
          <a:p>
            <a:pPr marL="342900" indent="-342900">
              <a:spcBef>
                <a:spcPct val="20000"/>
              </a:spcBef>
              <a:defRPr/>
            </a:pPr>
            <a:r>
              <a:rPr lang="ru-RU" b="1" dirty="0">
                <a:solidFill>
                  <a:srgbClr val="800080"/>
                </a:solidFill>
              </a:rPr>
              <a:t>4</a:t>
            </a:r>
            <a:r>
              <a:rPr lang="en-US" b="1" dirty="0">
                <a:solidFill>
                  <a:srgbClr val="800080"/>
                </a:solidFill>
              </a:rPr>
              <a:t>. Who drives a car?</a:t>
            </a:r>
            <a:endParaRPr lang="ru-RU" b="1" dirty="0">
              <a:solidFill>
                <a:srgbClr val="800080"/>
              </a:solidFill>
            </a:endParaRPr>
          </a:p>
        </p:txBody>
      </p:sp>
      <p:pic>
        <p:nvPicPr>
          <p:cNvPr id="16399" name="Picture 15"/>
          <p:cNvPicPr>
            <a:picLocks noChangeAspect="1" noChangeArrowheads="1"/>
          </p:cNvPicPr>
          <p:nvPr/>
        </p:nvPicPr>
        <p:blipFill>
          <a:blip r:embed="rId3" cstate="print"/>
          <a:srcRect/>
          <a:stretch>
            <a:fillRect/>
          </a:stretch>
        </p:blipFill>
        <p:spPr bwMode="auto">
          <a:xfrm>
            <a:off x="6324600" y="5029200"/>
            <a:ext cx="1295400" cy="1524000"/>
          </a:xfrm>
          <a:prstGeom prst="rect">
            <a:avLst/>
          </a:prstGeom>
          <a:noFill/>
          <a:ln w="12700">
            <a:solidFill>
              <a:schemeClr val="bg1"/>
            </a:solidFill>
            <a:miter lim="800000"/>
            <a:headEnd/>
            <a:tailEnd/>
          </a:ln>
        </p:spPr>
      </p:pic>
      <p:pic>
        <p:nvPicPr>
          <p:cNvPr id="16400" name="Picture 16"/>
          <p:cNvPicPr>
            <a:picLocks noChangeAspect="1" noChangeArrowheads="1"/>
          </p:cNvPicPr>
          <p:nvPr/>
        </p:nvPicPr>
        <p:blipFill>
          <a:blip r:embed="rId4" cstate="print"/>
          <a:srcRect/>
          <a:stretch>
            <a:fillRect/>
          </a:stretch>
        </p:blipFill>
        <p:spPr bwMode="auto">
          <a:xfrm>
            <a:off x="914400" y="2571744"/>
            <a:ext cx="1752608" cy="1314456"/>
          </a:xfrm>
          <a:prstGeom prst="rect">
            <a:avLst/>
          </a:prstGeom>
          <a:noFill/>
          <a:ln w="12700">
            <a:solidFill>
              <a:schemeClr val="bg1"/>
            </a:solidFill>
            <a:miter lim="800000"/>
            <a:headEnd/>
            <a:tailEnd/>
          </a:ln>
        </p:spPr>
      </p:pic>
      <p:pic>
        <p:nvPicPr>
          <p:cNvPr id="16404" name="Picture 20"/>
          <p:cNvPicPr>
            <a:picLocks noChangeAspect="1" noChangeArrowheads="1"/>
          </p:cNvPicPr>
          <p:nvPr/>
        </p:nvPicPr>
        <p:blipFill>
          <a:blip r:embed="rId5" cstate="print"/>
          <a:srcRect/>
          <a:stretch>
            <a:fillRect/>
          </a:stretch>
        </p:blipFill>
        <p:spPr bwMode="auto">
          <a:xfrm>
            <a:off x="6248400" y="2209800"/>
            <a:ext cx="1447800" cy="1258888"/>
          </a:xfrm>
          <a:prstGeom prst="rect">
            <a:avLst/>
          </a:prstGeom>
          <a:noFill/>
          <a:ln w="12700">
            <a:solidFill>
              <a:schemeClr val="bg1"/>
            </a:solidFill>
            <a:miter lim="800000"/>
            <a:headEnd/>
            <a:tailEnd/>
          </a:ln>
        </p:spPr>
      </p:pic>
      <p:pic>
        <p:nvPicPr>
          <p:cNvPr id="16407" name="Picture 23"/>
          <p:cNvPicPr>
            <a:picLocks noChangeAspect="1" noChangeArrowheads="1"/>
          </p:cNvPicPr>
          <p:nvPr/>
        </p:nvPicPr>
        <p:blipFill>
          <a:blip r:embed="rId6" cstate="print"/>
          <a:srcRect/>
          <a:stretch>
            <a:fillRect/>
          </a:stretch>
        </p:blipFill>
        <p:spPr bwMode="auto">
          <a:xfrm>
            <a:off x="6172200" y="3657600"/>
            <a:ext cx="1600200" cy="1050925"/>
          </a:xfrm>
          <a:prstGeom prst="rect">
            <a:avLst/>
          </a:prstGeom>
          <a:noFill/>
          <a:ln w="9525">
            <a:solidFill>
              <a:schemeClr val="bg1"/>
            </a:solidFill>
            <a:miter lim="800000"/>
            <a:headEnd/>
            <a:tailEnd/>
          </a:ln>
        </p:spPr>
      </p:pic>
      <p:pic>
        <p:nvPicPr>
          <p:cNvPr id="16" name="Рисунок 15" descr="DSCN0486.JPG"/>
          <p:cNvPicPr>
            <a:picLocks noChangeAspect="1"/>
          </p:cNvPicPr>
          <p:nvPr/>
        </p:nvPicPr>
        <p:blipFill>
          <a:blip r:embed="rId7" cstate="print"/>
          <a:stretch>
            <a:fillRect/>
          </a:stretch>
        </p:blipFill>
        <p:spPr>
          <a:xfrm>
            <a:off x="1214414" y="4143380"/>
            <a:ext cx="1713136" cy="1857388"/>
          </a:xfrm>
          <a:prstGeom prst="rect">
            <a:avLst/>
          </a:prstGeom>
        </p:spPr>
      </p:pic>
      <p:pic>
        <p:nvPicPr>
          <p:cNvPr id="17" name="Рисунок 16" descr="Cartoon-Clipart-Free-21.gif"/>
          <p:cNvPicPr>
            <a:picLocks noChangeAspect="1"/>
          </p:cNvPicPr>
          <p:nvPr/>
        </p:nvPicPr>
        <p:blipFill>
          <a:blip r:embed="rId8" cstate="print"/>
          <a:stretch>
            <a:fillRect/>
          </a:stretch>
        </p:blipFill>
        <p:spPr>
          <a:xfrm>
            <a:off x="3428992" y="1357298"/>
            <a:ext cx="1881174" cy="188117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down)">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15" presetClass="entr" presetSubtype="0" fill="hold" nodeType="clickEffect">
                                  <p:stCondLst>
                                    <p:cond delay="0"/>
                                  </p:stCondLst>
                                  <p:childTnLst>
                                    <p:set>
                                      <p:cBhvr>
                                        <p:cTn id="11" dur="1" fill="hold">
                                          <p:stCondLst>
                                            <p:cond delay="0"/>
                                          </p:stCondLst>
                                        </p:cTn>
                                        <p:tgtEl>
                                          <p:spTgt spid="16400"/>
                                        </p:tgtEl>
                                        <p:attrNameLst>
                                          <p:attrName>style.visibility</p:attrName>
                                        </p:attrNameLst>
                                      </p:cBhvr>
                                      <p:to>
                                        <p:strVal val="visible"/>
                                      </p:to>
                                    </p:set>
                                    <p:anim calcmode="lin" valueType="num">
                                      <p:cBhvr>
                                        <p:cTn id="12" dur="1000" fill="hold"/>
                                        <p:tgtEl>
                                          <p:spTgt spid="16400"/>
                                        </p:tgtEl>
                                        <p:attrNameLst>
                                          <p:attrName>ppt_w</p:attrName>
                                        </p:attrNameLst>
                                      </p:cBhvr>
                                      <p:tavLst>
                                        <p:tav tm="0">
                                          <p:val>
                                            <p:fltVal val="0"/>
                                          </p:val>
                                        </p:tav>
                                        <p:tav tm="100000">
                                          <p:val>
                                            <p:strVal val="#ppt_w"/>
                                          </p:val>
                                        </p:tav>
                                      </p:tavLst>
                                    </p:anim>
                                    <p:anim calcmode="lin" valueType="num">
                                      <p:cBhvr>
                                        <p:cTn id="13" dur="1000" fill="hold"/>
                                        <p:tgtEl>
                                          <p:spTgt spid="16400"/>
                                        </p:tgtEl>
                                        <p:attrNameLst>
                                          <p:attrName>ppt_h</p:attrName>
                                        </p:attrNameLst>
                                      </p:cBhvr>
                                      <p:tavLst>
                                        <p:tav tm="0">
                                          <p:val>
                                            <p:fltVal val="0"/>
                                          </p:val>
                                        </p:tav>
                                        <p:tav tm="100000">
                                          <p:val>
                                            <p:strVal val="#ppt_h"/>
                                          </p:val>
                                        </p:tav>
                                      </p:tavLst>
                                    </p:anim>
                                    <p:anim calcmode="lin" valueType="num">
                                      <p:cBhvr>
                                        <p:cTn id="14" dur="1000" fill="hold"/>
                                        <p:tgtEl>
                                          <p:spTgt spid="16400"/>
                                        </p:tgtEl>
                                        <p:attrNameLst>
                                          <p:attrName>ppt_x</p:attrName>
                                        </p:attrNameLst>
                                      </p:cBhvr>
                                      <p:tavLst>
                                        <p:tav tm="0" fmla="#ppt_x+(cos(-2*pi*(1-$))*-#ppt_x-sin(-2*pi*(1-$))*(1-#ppt_y))*(1-$)">
                                          <p:val>
                                            <p:fltVal val="0"/>
                                          </p:val>
                                        </p:tav>
                                        <p:tav tm="100000">
                                          <p:val>
                                            <p:fltVal val="1"/>
                                          </p:val>
                                        </p:tav>
                                      </p:tavLst>
                                    </p:anim>
                                    <p:anim calcmode="lin" valueType="num">
                                      <p:cBhvr>
                                        <p:cTn id="15" dur="1000" fill="hold"/>
                                        <p:tgtEl>
                                          <p:spTgt spid="16400"/>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16"/>
                                        </p:tgtEl>
                                        <p:attrNameLst>
                                          <p:attrName>style.visibility</p:attrName>
                                        </p:attrNameLst>
                                      </p:cBhvr>
                                      <p:to>
                                        <p:strVal val="visible"/>
                                      </p:to>
                                    </p:set>
                                    <p:anim calcmode="lin" valueType="num">
                                      <p:cBhvr additive="base">
                                        <p:cTn id="20" dur="500" fill="hold"/>
                                        <p:tgtEl>
                                          <p:spTgt spid="16"/>
                                        </p:tgtEl>
                                        <p:attrNameLst>
                                          <p:attrName>ppt_x</p:attrName>
                                        </p:attrNameLst>
                                      </p:cBhvr>
                                      <p:tavLst>
                                        <p:tav tm="0">
                                          <p:val>
                                            <p:strVal val="#ppt_x"/>
                                          </p:val>
                                        </p:tav>
                                        <p:tav tm="100000">
                                          <p:val>
                                            <p:strVal val="#ppt_x"/>
                                          </p:val>
                                        </p:tav>
                                      </p:tavLst>
                                    </p:anim>
                                    <p:anim calcmode="lin" valueType="num">
                                      <p:cBhvr additive="base">
                                        <p:cTn id="21"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15" presetClass="entr" presetSubtype="0" fill="hold" nodeType="clickEffect">
                                  <p:stCondLst>
                                    <p:cond delay="0"/>
                                  </p:stCondLst>
                                  <p:childTnLst>
                                    <p:set>
                                      <p:cBhvr>
                                        <p:cTn id="25" dur="1" fill="hold">
                                          <p:stCondLst>
                                            <p:cond delay="0"/>
                                          </p:stCondLst>
                                        </p:cTn>
                                        <p:tgtEl>
                                          <p:spTgt spid="16404"/>
                                        </p:tgtEl>
                                        <p:attrNameLst>
                                          <p:attrName>style.visibility</p:attrName>
                                        </p:attrNameLst>
                                      </p:cBhvr>
                                      <p:to>
                                        <p:strVal val="visible"/>
                                      </p:to>
                                    </p:set>
                                    <p:anim calcmode="lin" valueType="num">
                                      <p:cBhvr>
                                        <p:cTn id="26" dur="1000" fill="hold"/>
                                        <p:tgtEl>
                                          <p:spTgt spid="16404"/>
                                        </p:tgtEl>
                                        <p:attrNameLst>
                                          <p:attrName>ppt_w</p:attrName>
                                        </p:attrNameLst>
                                      </p:cBhvr>
                                      <p:tavLst>
                                        <p:tav tm="0">
                                          <p:val>
                                            <p:fltVal val="0"/>
                                          </p:val>
                                        </p:tav>
                                        <p:tav tm="100000">
                                          <p:val>
                                            <p:strVal val="#ppt_w"/>
                                          </p:val>
                                        </p:tav>
                                      </p:tavLst>
                                    </p:anim>
                                    <p:anim calcmode="lin" valueType="num">
                                      <p:cBhvr>
                                        <p:cTn id="27" dur="1000" fill="hold"/>
                                        <p:tgtEl>
                                          <p:spTgt spid="16404"/>
                                        </p:tgtEl>
                                        <p:attrNameLst>
                                          <p:attrName>ppt_h</p:attrName>
                                        </p:attrNameLst>
                                      </p:cBhvr>
                                      <p:tavLst>
                                        <p:tav tm="0">
                                          <p:val>
                                            <p:fltVal val="0"/>
                                          </p:val>
                                        </p:tav>
                                        <p:tav tm="100000">
                                          <p:val>
                                            <p:strVal val="#ppt_h"/>
                                          </p:val>
                                        </p:tav>
                                      </p:tavLst>
                                    </p:anim>
                                    <p:anim calcmode="lin" valueType="num">
                                      <p:cBhvr>
                                        <p:cTn id="28" dur="1000" fill="hold"/>
                                        <p:tgtEl>
                                          <p:spTgt spid="16404"/>
                                        </p:tgtEl>
                                        <p:attrNameLst>
                                          <p:attrName>ppt_x</p:attrName>
                                        </p:attrNameLst>
                                      </p:cBhvr>
                                      <p:tavLst>
                                        <p:tav tm="0" fmla="#ppt_x+(cos(-2*pi*(1-$))*-#ppt_x-sin(-2*pi*(1-$))*(1-#ppt_y))*(1-$)">
                                          <p:val>
                                            <p:fltVal val="0"/>
                                          </p:val>
                                        </p:tav>
                                        <p:tav tm="100000">
                                          <p:val>
                                            <p:fltVal val="1"/>
                                          </p:val>
                                        </p:tav>
                                      </p:tavLst>
                                    </p:anim>
                                    <p:anim calcmode="lin" valueType="num">
                                      <p:cBhvr>
                                        <p:cTn id="29" dur="1000" fill="hold"/>
                                        <p:tgtEl>
                                          <p:spTgt spid="16404"/>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30" fill="hold">
                      <p:stCondLst>
                        <p:cond delay="indefinite"/>
                      </p:stCondLst>
                      <p:childTnLst>
                        <p:par>
                          <p:cTn id="31" fill="hold">
                            <p:stCondLst>
                              <p:cond delay="0"/>
                            </p:stCondLst>
                            <p:childTnLst>
                              <p:par>
                                <p:cTn id="32" presetID="15" presetClass="entr" presetSubtype="0" fill="hold" nodeType="clickEffect">
                                  <p:stCondLst>
                                    <p:cond delay="0"/>
                                  </p:stCondLst>
                                  <p:childTnLst>
                                    <p:set>
                                      <p:cBhvr>
                                        <p:cTn id="33" dur="1" fill="hold">
                                          <p:stCondLst>
                                            <p:cond delay="0"/>
                                          </p:stCondLst>
                                        </p:cTn>
                                        <p:tgtEl>
                                          <p:spTgt spid="16407"/>
                                        </p:tgtEl>
                                        <p:attrNameLst>
                                          <p:attrName>style.visibility</p:attrName>
                                        </p:attrNameLst>
                                      </p:cBhvr>
                                      <p:to>
                                        <p:strVal val="visible"/>
                                      </p:to>
                                    </p:set>
                                    <p:anim calcmode="lin" valueType="num">
                                      <p:cBhvr>
                                        <p:cTn id="34" dur="1000" fill="hold"/>
                                        <p:tgtEl>
                                          <p:spTgt spid="16407"/>
                                        </p:tgtEl>
                                        <p:attrNameLst>
                                          <p:attrName>ppt_w</p:attrName>
                                        </p:attrNameLst>
                                      </p:cBhvr>
                                      <p:tavLst>
                                        <p:tav tm="0">
                                          <p:val>
                                            <p:fltVal val="0"/>
                                          </p:val>
                                        </p:tav>
                                        <p:tav tm="100000">
                                          <p:val>
                                            <p:strVal val="#ppt_w"/>
                                          </p:val>
                                        </p:tav>
                                      </p:tavLst>
                                    </p:anim>
                                    <p:anim calcmode="lin" valueType="num">
                                      <p:cBhvr>
                                        <p:cTn id="35" dur="1000" fill="hold"/>
                                        <p:tgtEl>
                                          <p:spTgt spid="16407"/>
                                        </p:tgtEl>
                                        <p:attrNameLst>
                                          <p:attrName>ppt_h</p:attrName>
                                        </p:attrNameLst>
                                      </p:cBhvr>
                                      <p:tavLst>
                                        <p:tav tm="0">
                                          <p:val>
                                            <p:fltVal val="0"/>
                                          </p:val>
                                        </p:tav>
                                        <p:tav tm="100000">
                                          <p:val>
                                            <p:strVal val="#ppt_h"/>
                                          </p:val>
                                        </p:tav>
                                      </p:tavLst>
                                    </p:anim>
                                    <p:anim calcmode="lin" valueType="num">
                                      <p:cBhvr>
                                        <p:cTn id="36" dur="1000" fill="hold"/>
                                        <p:tgtEl>
                                          <p:spTgt spid="16407"/>
                                        </p:tgtEl>
                                        <p:attrNameLst>
                                          <p:attrName>ppt_x</p:attrName>
                                        </p:attrNameLst>
                                      </p:cBhvr>
                                      <p:tavLst>
                                        <p:tav tm="0" fmla="#ppt_x+(cos(-2*pi*(1-$))*-#ppt_x-sin(-2*pi*(1-$))*(1-#ppt_y))*(1-$)">
                                          <p:val>
                                            <p:fltVal val="0"/>
                                          </p:val>
                                        </p:tav>
                                        <p:tav tm="100000">
                                          <p:val>
                                            <p:fltVal val="1"/>
                                          </p:val>
                                        </p:tav>
                                      </p:tavLst>
                                    </p:anim>
                                    <p:anim calcmode="lin" valueType="num">
                                      <p:cBhvr>
                                        <p:cTn id="37" dur="1000" fill="hold"/>
                                        <p:tgtEl>
                                          <p:spTgt spid="16407"/>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38" fill="hold">
                      <p:stCondLst>
                        <p:cond delay="indefinite"/>
                      </p:stCondLst>
                      <p:childTnLst>
                        <p:par>
                          <p:cTn id="39" fill="hold">
                            <p:stCondLst>
                              <p:cond delay="0"/>
                            </p:stCondLst>
                            <p:childTnLst>
                              <p:par>
                                <p:cTn id="40" presetID="15" presetClass="entr" presetSubtype="0" fill="hold" nodeType="clickEffect">
                                  <p:stCondLst>
                                    <p:cond delay="0"/>
                                  </p:stCondLst>
                                  <p:childTnLst>
                                    <p:set>
                                      <p:cBhvr>
                                        <p:cTn id="41" dur="1" fill="hold">
                                          <p:stCondLst>
                                            <p:cond delay="0"/>
                                          </p:stCondLst>
                                        </p:cTn>
                                        <p:tgtEl>
                                          <p:spTgt spid="16399"/>
                                        </p:tgtEl>
                                        <p:attrNameLst>
                                          <p:attrName>style.visibility</p:attrName>
                                        </p:attrNameLst>
                                      </p:cBhvr>
                                      <p:to>
                                        <p:strVal val="visible"/>
                                      </p:to>
                                    </p:set>
                                    <p:anim calcmode="lin" valueType="num">
                                      <p:cBhvr>
                                        <p:cTn id="42" dur="1000" fill="hold"/>
                                        <p:tgtEl>
                                          <p:spTgt spid="16399"/>
                                        </p:tgtEl>
                                        <p:attrNameLst>
                                          <p:attrName>ppt_w</p:attrName>
                                        </p:attrNameLst>
                                      </p:cBhvr>
                                      <p:tavLst>
                                        <p:tav tm="0">
                                          <p:val>
                                            <p:fltVal val="0"/>
                                          </p:val>
                                        </p:tav>
                                        <p:tav tm="100000">
                                          <p:val>
                                            <p:strVal val="#ppt_w"/>
                                          </p:val>
                                        </p:tav>
                                      </p:tavLst>
                                    </p:anim>
                                    <p:anim calcmode="lin" valueType="num">
                                      <p:cBhvr>
                                        <p:cTn id="43" dur="1000" fill="hold"/>
                                        <p:tgtEl>
                                          <p:spTgt spid="16399"/>
                                        </p:tgtEl>
                                        <p:attrNameLst>
                                          <p:attrName>ppt_h</p:attrName>
                                        </p:attrNameLst>
                                      </p:cBhvr>
                                      <p:tavLst>
                                        <p:tav tm="0">
                                          <p:val>
                                            <p:fltVal val="0"/>
                                          </p:val>
                                        </p:tav>
                                        <p:tav tm="100000">
                                          <p:val>
                                            <p:strVal val="#ppt_h"/>
                                          </p:val>
                                        </p:tav>
                                      </p:tavLst>
                                    </p:anim>
                                    <p:anim calcmode="lin" valueType="num">
                                      <p:cBhvr>
                                        <p:cTn id="44" dur="1000" fill="hold"/>
                                        <p:tgtEl>
                                          <p:spTgt spid="16399"/>
                                        </p:tgtEl>
                                        <p:attrNameLst>
                                          <p:attrName>ppt_x</p:attrName>
                                        </p:attrNameLst>
                                      </p:cBhvr>
                                      <p:tavLst>
                                        <p:tav tm="0" fmla="#ppt_x+(cos(-2*pi*(1-$))*-#ppt_x-sin(-2*pi*(1-$))*(1-#ppt_y))*(1-$)">
                                          <p:val>
                                            <p:fltVal val="0"/>
                                          </p:val>
                                        </p:tav>
                                        <p:tav tm="100000">
                                          <p:val>
                                            <p:fltVal val="1"/>
                                          </p:val>
                                        </p:tav>
                                      </p:tavLst>
                                    </p:anim>
                                    <p:anim calcmode="lin" valueType="num">
                                      <p:cBhvr>
                                        <p:cTn id="45" dur="1000" fill="hold"/>
                                        <p:tgtEl>
                                          <p:spTgt spid="16399"/>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Таблица 4"/>
          <p:cNvGraphicFramePr>
            <a:graphicFrameLocks noGrp="1"/>
          </p:cNvGraphicFramePr>
          <p:nvPr/>
        </p:nvGraphicFramePr>
        <p:xfrm>
          <a:off x="0" y="142853"/>
          <a:ext cx="8929718" cy="3142386"/>
        </p:xfrm>
        <a:graphic>
          <a:graphicData uri="http://schemas.openxmlformats.org/drawingml/2006/table">
            <a:tbl>
              <a:tblPr/>
              <a:tblGrid>
                <a:gridCol w="8929718"/>
              </a:tblGrid>
              <a:tr h="1143007">
                <a:tc>
                  <a:txBody>
                    <a:bodyPr/>
                    <a:lstStyle/>
                    <a:p>
                      <a:pPr marL="677545">
                        <a:lnSpc>
                          <a:spcPct val="115000"/>
                        </a:lnSpc>
                        <a:spcAft>
                          <a:spcPts val="1000"/>
                        </a:spcAft>
                      </a:pPr>
                      <a:r>
                        <a:rPr lang="ru-RU" sz="2400" b="1" i="1" dirty="0" smtClean="0">
                          <a:solidFill>
                            <a:srgbClr val="0070C0"/>
                          </a:solidFill>
                          <a:latin typeface="Times New Roman"/>
                          <a:ea typeface="Times New Roman"/>
                          <a:cs typeface="Times New Roman"/>
                        </a:rPr>
                        <a:t>     </a:t>
                      </a:r>
                      <a:r>
                        <a:rPr lang="en-US" sz="2400" b="1" i="1" dirty="0" smtClean="0">
                          <a:solidFill>
                            <a:srgbClr val="0070C0"/>
                          </a:solidFill>
                          <a:latin typeface="Times New Roman"/>
                          <a:ea typeface="Times New Roman"/>
                          <a:cs typeface="Times New Roman"/>
                        </a:rPr>
                        <a:t>A </a:t>
                      </a:r>
                      <a:r>
                        <a:rPr lang="en-US" sz="2400" b="1" i="1" dirty="0">
                          <a:solidFill>
                            <a:srgbClr val="0070C0"/>
                          </a:solidFill>
                          <a:latin typeface="Times New Roman"/>
                          <a:ea typeface="Times New Roman"/>
                          <a:cs typeface="Times New Roman"/>
                        </a:rPr>
                        <a:t>computer programmer</a:t>
                      </a:r>
                      <a:r>
                        <a:rPr lang="en-US" sz="2400" i="1" dirty="0">
                          <a:solidFill>
                            <a:srgbClr val="005426"/>
                          </a:solidFill>
                          <a:latin typeface="Times New Roman"/>
                          <a:ea typeface="Times New Roman"/>
                          <a:cs typeface="Times New Roman"/>
                        </a:rPr>
                        <a:t> </a:t>
                      </a:r>
                      <a:r>
                        <a:rPr lang="ru-RU" sz="2400" i="1" dirty="0" smtClean="0">
                          <a:solidFill>
                            <a:srgbClr val="005426"/>
                          </a:solidFill>
                          <a:latin typeface="Times New Roman"/>
                          <a:ea typeface="Times New Roman"/>
                          <a:cs typeface="Times New Roman"/>
                        </a:rPr>
                        <a:t>         </a:t>
                      </a:r>
                      <a:r>
                        <a:rPr lang="en-US" sz="2400" b="1" i="1" dirty="0" smtClean="0">
                          <a:solidFill>
                            <a:srgbClr val="FF0000"/>
                          </a:solidFill>
                          <a:latin typeface="Times New Roman"/>
                          <a:ea typeface="Times New Roman"/>
                          <a:cs typeface="Times New Roman"/>
                        </a:rPr>
                        <a:t>treats people</a:t>
                      </a:r>
                      <a:r>
                        <a:rPr lang="ru-RU" sz="2400" b="1" i="1" dirty="0" smtClean="0">
                          <a:solidFill>
                            <a:srgbClr val="FF0000"/>
                          </a:solidFill>
                          <a:latin typeface="Times New Roman"/>
                          <a:ea typeface="Times New Roman"/>
                          <a:cs typeface="Times New Roman"/>
                        </a:rPr>
                        <a:t>  </a:t>
                      </a:r>
                      <a:r>
                        <a:rPr lang="en-US" sz="2400" b="1" i="1" dirty="0" smtClean="0">
                          <a:solidFill>
                            <a:srgbClr val="FF0000"/>
                          </a:solidFill>
                          <a:latin typeface="Times New Roman"/>
                          <a:ea typeface="Times New Roman"/>
                          <a:cs typeface="Times New Roman"/>
                        </a:rPr>
                        <a:t>uses a computer</a:t>
                      </a:r>
                      <a:endParaRPr lang="ru-RU" sz="2400" b="1" i="1" dirty="0" smtClean="0">
                        <a:solidFill>
                          <a:srgbClr val="FF0000"/>
                        </a:solidFill>
                        <a:latin typeface="Calibri"/>
                        <a:ea typeface="Times New Roman"/>
                        <a:cs typeface="Times New Roman"/>
                      </a:endParaRPr>
                    </a:p>
                    <a:p>
                      <a:pPr marL="677545">
                        <a:lnSpc>
                          <a:spcPct val="115000"/>
                        </a:lnSpc>
                        <a:spcAft>
                          <a:spcPts val="1000"/>
                        </a:spcAft>
                      </a:pPr>
                      <a:r>
                        <a:rPr lang="ru-RU" sz="2400" b="1" i="1" dirty="0" smtClean="0">
                          <a:solidFill>
                            <a:srgbClr val="0070C0"/>
                          </a:solidFill>
                          <a:latin typeface="Times New Roman"/>
                          <a:ea typeface="Times New Roman"/>
                          <a:cs typeface="Times New Roman"/>
                        </a:rPr>
                        <a:t>     </a:t>
                      </a:r>
                      <a:r>
                        <a:rPr lang="en-US" sz="2400" b="1" i="1" dirty="0" smtClean="0">
                          <a:solidFill>
                            <a:srgbClr val="0070C0"/>
                          </a:solidFill>
                          <a:latin typeface="Times New Roman"/>
                          <a:ea typeface="Times New Roman"/>
                          <a:cs typeface="Times New Roman"/>
                        </a:rPr>
                        <a:t>A </a:t>
                      </a:r>
                      <a:r>
                        <a:rPr lang="en-US" sz="2400" b="1" i="1" dirty="0">
                          <a:solidFill>
                            <a:srgbClr val="0070C0"/>
                          </a:solidFill>
                          <a:latin typeface="Times New Roman"/>
                          <a:ea typeface="Times New Roman"/>
                          <a:cs typeface="Times New Roman"/>
                        </a:rPr>
                        <a:t>doctor   </a:t>
                      </a:r>
                      <a:r>
                        <a:rPr lang="en-US" sz="2400" i="1" dirty="0">
                          <a:solidFill>
                            <a:srgbClr val="005426"/>
                          </a:solidFill>
                          <a:latin typeface="Times New Roman"/>
                          <a:ea typeface="Times New Roman"/>
                          <a:cs typeface="Times New Roman"/>
                        </a:rPr>
                        <a:t> </a:t>
                      </a:r>
                      <a:r>
                        <a:rPr lang="ru-RU" sz="2400" i="1" dirty="0" smtClean="0">
                          <a:solidFill>
                            <a:srgbClr val="005426"/>
                          </a:solidFill>
                          <a:latin typeface="Times New Roman"/>
                          <a:ea typeface="Times New Roman"/>
                          <a:cs typeface="Times New Roman"/>
                        </a:rPr>
                        <a:t> </a:t>
                      </a:r>
                      <a:r>
                        <a:rPr lang="en-US" sz="2400" i="1" dirty="0" smtClean="0">
                          <a:solidFill>
                            <a:srgbClr val="005426"/>
                          </a:solidFill>
                          <a:latin typeface="Times New Roman"/>
                          <a:ea typeface="Times New Roman"/>
                          <a:cs typeface="Times New Roman"/>
                        </a:rPr>
                        <a:t>  </a:t>
                      </a:r>
                      <a:r>
                        <a:rPr lang="en-US" sz="2400" i="1" dirty="0">
                          <a:solidFill>
                            <a:srgbClr val="005426"/>
                          </a:solidFill>
                          <a:latin typeface="Times New Roman"/>
                          <a:ea typeface="Times New Roman"/>
                          <a:cs typeface="Times New Roman"/>
                        </a:rPr>
                        <a:t>is a person </a:t>
                      </a:r>
                      <a:r>
                        <a:rPr lang="en-US" sz="2400" i="1" dirty="0" smtClean="0">
                          <a:solidFill>
                            <a:srgbClr val="005426"/>
                          </a:solidFill>
                          <a:latin typeface="Times New Roman"/>
                          <a:ea typeface="Times New Roman"/>
                          <a:cs typeface="Times New Roman"/>
                        </a:rPr>
                        <a:t>who</a:t>
                      </a:r>
                      <a:r>
                        <a:rPr lang="ru-RU" sz="2400" i="1" dirty="0" smtClean="0">
                          <a:solidFill>
                            <a:srgbClr val="005426"/>
                          </a:solidFill>
                          <a:latin typeface="Times New Roman"/>
                          <a:ea typeface="Times New Roman"/>
                          <a:cs typeface="Times New Roman"/>
                        </a:rPr>
                        <a:t>     </a:t>
                      </a:r>
                      <a:r>
                        <a:rPr lang="en-US" sz="2400" b="1" i="1" dirty="0" smtClean="0">
                          <a:solidFill>
                            <a:srgbClr val="FF0000"/>
                          </a:solidFill>
                          <a:latin typeface="Times New Roman"/>
                          <a:ea typeface="Times New Roman"/>
                          <a:cs typeface="Times New Roman"/>
                        </a:rPr>
                        <a:t>treats animals </a:t>
                      </a:r>
                      <a:r>
                        <a:rPr lang="ru-RU" sz="2400" b="1" i="1" dirty="0" smtClean="0">
                          <a:solidFill>
                            <a:srgbClr val="FF0000"/>
                          </a:solidFill>
                          <a:latin typeface="Times New Roman"/>
                          <a:ea typeface="Times New Roman"/>
                          <a:cs typeface="Times New Roman"/>
                        </a:rPr>
                        <a:t> </a:t>
                      </a:r>
                      <a:r>
                        <a:rPr lang="en-US" sz="2400" b="1" i="1" kern="1200" dirty="0" smtClean="0">
                          <a:solidFill>
                            <a:srgbClr val="FF0000"/>
                          </a:solidFill>
                          <a:latin typeface="Times New Roman" pitchFamily="18" charset="0"/>
                          <a:ea typeface="+mn-ea"/>
                          <a:cs typeface="Times New Roman" pitchFamily="18" charset="0"/>
                        </a:rPr>
                        <a:t>makes money</a:t>
                      </a:r>
                      <a:r>
                        <a:rPr lang="ru-RU" sz="2400" b="1" i="1" dirty="0" smtClean="0">
                          <a:solidFill>
                            <a:srgbClr val="FF0000"/>
                          </a:solidFill>
                          <a:latin typeface="Times New Roman" pitchFamily="18" charset="0"/>
                          <a:ea typeface="Times New Roman"/>
                          <a:cs typeface="Times New Roman" pitchFamily="18" charset="0"/>
                        </a:rPr>
                        <a:t>   </a:t>
                      </a:r>
                      <a:r>
                        <a:rPr lang="ru-RU" sz="2000" b="1" i="1" dirty="0" smtClean="0">
                          <a:solidFill>
                            <a:srgbClr val="FF0000"/>
                          </a:solidFill>
                          <a:latin typeface="Times New Roman" pitchFamily="18" charset="0"/>
                          <a:ea typeface="Times New Roman"/>
                          <a:cs typeface="Times New Roman" pitchFamily="18" charset="0"/>
                        </a:rPr>
                        <a:t>                                                           </a:t>
                      </a:r>
                      <a:endParaRPr lang="ru-RU" sz="2000" b="1" dirty="0">
                        <a:solidFill>
                          <a:srgbClr val="FF0000"/>
                        </a:solidFill>
                        <a:latin typeface="Times New Roman" pitchFamily="18" charset="0"/>
                        <a:ea typeface="Times New Roman"/>
                        <a:cs typeface="Times New Roman" pitchFamily="18" charset="0"/>
                      </a:endParaRPr>
                    </a:p>
                  </a:txBody>
                  <a:tcPr marL="42279" marR="422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31131">
                <a:tc>
                  <a:txBody>
                    <a:bodyPr/>
                    <a:lstStyle/>
                    <a:p>
                      <a:pPr marL="677545">
                        <a:lnSpc>
                          <a:spcPct val="115000"/>
                        </a:lnSpc>
                        <a:spcAft>
                          <a:spcPts val="1000"/>
                        </a:spcAft>
                      </a:pPr>
                      <a:r>
                        <a:rPr lang="ru-RU" sz="2400" b="1" i="1" dirty="0" smtClean="0">
                          <a:solidFill>
                            <a:srgbClr val="0070C0"/>
                          </a:solidFill>
                          <a:latin typeface="Times New Roman"/>
                          <a:ea typeface="Times New Roman"/>
                          <a:cs typeface="Times New Roman"/>
                        </a:rPr>
                        <a:t>    </a:t>
                      </a:r>
                      <a:r>
                        <a:rPr lang="en-US" sz="2400" b="1" i="1" dirty="0" smtClean="0">
                          <a:solidFill>
                            <a:srgbClr val="0070C0"/>
                          </a:solidFill>
                          <a:latin typeface="Times New Roman"/>
                          <a:ea typeface="Times New Roman"/>
                          <a:cs typeface="Times New Roman"/>
                        </a:rPr>
                        <a:t> </a:t>
                      </a:r>
                      <a:r>
                        <a:rPr lang="en-US" sz="2400" b="1" i="1" dirty="0">
                          <a:solidFill>
                            <a:srgbClr val="0070C0"/>
                          </a:solidFill>
                          <a:latin typeface="Times New Roman"/>
                          <a:ea typeface="Times New Roman"/>
                          <a:cs typeface="Times New Roman"/>
                        </a:rPr>
                        <a:t>A teacher </a:t>
                      </a:r>
                      <a:r>
                        <a:rPr lang="en-US" sz="2400" i="1" dirty="0">
                          <a:solidFill>
                            <a:srgbClr val="7030A0"/>
                          </a:solidFill>
                          <a:latin typeface="Times New Roman"/>
                          <a:ea typeface="Times New Roman"/>
                          <a:cs typeface="Times New Roman"/>
                        </a:rPr>
                        <a:t>          </a:t>
                      </a:r>
                      <a:r>
                        <a:rPr lang="ru-RU" sz="2400" i="1" baseline="0" dirty="0" smtClean="0">
                          <a:solidFill>
                            <a:srgbClr val="7030A0"/>
                          </a:solidFill>
                          <a:latin typeface="Times New Roman"/>
                          <a:ea typeface="Times New Roman"/>
                          <a:cs typeface="Times New Roman"/>
                        </a:rPr>
                        <a:t>              </a:t>
                      </a:r>
                      <a:r>
                        <a:rPr lang="en-US" sz="2400" i="1" dirty="0" smtClean="0">
                          <a:solidFill>
                            <a:srgbClr val="7030A0"/>
                          </a:solidFill>
                          <a:latin typeface="Times New Roman"/>
                          <a:ea typeface="Times New Roman"/>
                          <a:cs typeface="Times New Roman"/>
                        </a:rPr>
                        <a:t> </a:t>
                      </a:r>
                      <a:r>
                        <a:rPr lang="ru-RU" sz="2400" i="1" dirty="0" smtClean="0">
                          <a:solidFill>
                            <a:srgbClr val="7030A0"/>
                          </a:solidFill>
                          <a:latin typeface="Times New Roman"/>
                          <a:ea typeface="Times New Roman"/>
                          <a:cs typeface="Times New Roman"/>
                        </a:rPr>
                        <a:t> </a:t>
                      </a:r>
                      <a:r>
                        <a:rPr lang="en-US" sz="2400" b="1" i="1" dirty="0" smtClean="0">
                          <a:solidFill>
                            <a:srgbClr val="FF0000"/>
                          </a:solidFill>
                          <a:latin typeface="Times New Roman"/>
                          <a:ea typeface="Times New Roman"/>
                          <a:cs typeface="Times New Roman"/>
                        </a:rPr>
                        <a:t>plays </a:t>
                      </a:r>
                      <a:r>
                        <a:rPr lang="en-US" sz="2400" b="1" i="1" dirty="0">
                          <a:solidFill>
                            <a:srgbClr val="FF0000"/>
                          </a:solidFill>
                          <a:latin typeface="Times New Roman"/>
                          <a:ea typeface="Times New Roman"/>
                          <a:cs typeface="Times New Roman"/>
                        </a:rPr>
                        <a:t>football       </a:t>
                      </a:r>
                      <a:r>
                        <a:rPr lang="en-US" sz="2400" b="1" i="1" dirty="0" smtClean="0">
                          <a:solidFill>
                            <a:srgbClr val="FF0000"/>
                          </a:solidFill>
                          <a:latin typeface="Times New Roman"/>
                          <a:ea typeface="Times New Roman"/>
                          <a:cs typeface="Times New Roman"/>
                        </a:rPr>
                        <a:t> </a:t>
                      </a:r>
                      <a:r>
                        <a:rPr lang="en-US" sz="2400" b="1" i="1" dirty="0">
                          <a:solidFill>
                            <a:srgbClr val="FF0000"/>
                          </a:solidFill>
                          <a:latin typeface="Times New Roman"/>
                          <a:ea typeface="Times New Roman"/>
                          <a:cs typeface="Times New Roman"/>
                        </a:rPr>
                        <a:t>draws pictures</a:t>
                      </a:r>
                      <a:endParaRPr lang="ru-RU" sz="2400" b="1" dirty="0">
                        <a:solidFill>
                          <a:srgbClr val="FF0000"/>
                        </a:solidFill>
                        <a:latin typeface="Calibri"/>
                        <a:ea typeface="Times New Roman"/>
                        <a:cs typeface="Times New Roman"/>
                      </a:endParaRPr>
                    </a:p>
                    <a:p>
                      <a:pPr marL="677545">
                        <a:lnSpc>
                          <a:spcPct val="115000"/>
                        </a:lnSpc>
                        <a:spcAft>
                          <a:spcPts val="1000"/>
                        </a:spcAft>
                      </a:pPr>
                      <a:r>
                        <a:rPr lang="ru-RU" sz="2400" b="1" i="1" dirty="0" smtClean="0">
                          <a:solidFill>
                            <a:srgbClr val="0070C0"/>
                          </a:solidFill>
                          <a:latin typeface="Times New Roman"/>
                          <a:ea typeface="Times New Roman"/>
                          <a:cs typeface="Times New Roman"/>
                        </a:rPr>
                        <a:t>     </a:t>
                      </a:r>
                      <a:r>
                        <a:rPr lang="en-US" sz="2400" b="1" i="1" dirty="0" smtClean="0">
                          <a:solidFill>
                            <a:srgbClr val="0070C0"/>
                          </a:solidFill>
                          <a:latin typeface="Times New Roman"/>
                          <a:ea typeface="Times New Roman"/>
                          <a:cs typeface="Times New Roman"/>
                        </a:rPr>
                        <a:t>An </a:t>
                      </a:r>
                      <a:r>
                        <a:rPr lang="en-US" sz="2400" b="1" i="1" dirty="0">
                          <a:solidFill>
                            <a:srgbClr val="0070C0"/>
                          </a:solidFill>
                          <a:latin typeface="Times New Roman"/>
                          <a:ea typeface="Times New Roman"/>
                          <a:cs typeface="Times New Roman"/>
                        </a:rPr>
                        <a:t>artist</a:t>
                      </a:r>
                      <a:r>
                        <a:rPr lang="en-US" sz="2400" i="1" dirty="0">
                          <a:solidFill>
                            <a:srgbClr val="7030A0"/>
                          </a:solidFill>
                          <a:latin typeface="Times New Roman"/>
                          <a:ea typeface="Times New Roman"/>
                          <a:cs typeface="Times New Roman"/>
                        </a:rPr>
                        <a:t> </a:t>
                      </a:r>
                      <a:r>
                        <a:rPr lang="en-US" sz="2400" i="1" dirty="0" smtClean="0">
                          <a:solidFill>
                            <a:srgbClr val="7030A0"/>
                          </a:solidFill>
                          <a:latin typeface="Times New Roman"/>
                          <a:ea typeface="Times New Roman"/>
                          <a:cs typeface="Times New Roman"/>
                        </a:rPr>
                        <a:t> </a:t>
                      </a:r>
                      <a:r>
                        <a:rPr lang="en-US" sz="2400" i="1" dirty="0">
                          <a:solidFill>
                            <a:schemeClr val="accent3">
                              <a:lumMod val="50000"/>
                            </a:schemeClr>
                          </a:solidFill>
                          <a:latin typeface="Times New Roman"/>
                          <a:ea typeface="Times New Roman"/>
                          <a:cs typeface="Times New Roman"/>
                        </a:rPr>
                        <a:t>is a person who   </a:t>
                      </a:r>
                      <a:r>
                        <a:rPr lang="en-US" sz="2400" i="1" dirty="0" smtClean="0">
                          <a:solidFill>
                            <a:schemeClr val="accent3">
                              <a:lumMod val="50000"/>
                            </a:schemeClr>
                          </a:solidFill>
                          <a:latin typeface="Times New Roman"/>
                          <a:ea typeface="Times New Roman"/>
                          <a:cs typeface="Times New Roman"/>
                        </a:rPr>
                        <a:t> </a:t>
                      </a:r>
                      <a:r>
                        <a:rPr lang="en-US" sz="2400" b="1" i="1" dirty="0">
                          <a:solidFill>
                            <a:srgbClr val="FF0000"/>
                          </a:solidFill>
                          <a:latin typeface="Times New Roman"/>
                          <a:ea typeface="Times New Roman"/>
                          <a:cs typeface="Times New Roman"/>
                        </a:rPr>
                        <a:t>teaches children  </a:t>
                      </a:r>
                      <a:r>
                        <a:rPr lang="en-US" sz="2400" b="1" i="1" dirty="0" smtClean="0">
                          <a:solidFill>
                            <a:srgbClr val="FF0000"/>
                          </a:solidFill>
                          <a:latin typeface="Times New Roman"/>
                          <a:ea typeface="Times New Roman"/>
                          <a:cs typeface="Times New Roman"/>
                        </a:rPr>
                        <a:t> design</a:t>
                      </a:r>
                      <a:r>
                        <a:rPr lang="ru-RU" sz="2400" b="1" i="1" dirty="0" smtClean="0">
                          <a:solidFill>
                            <a:srgbClr val="FF0000"/>
                          </a:solidFill>
                          <a:latin typeface="Times New Roman"/>
                          <a:ea typeface="Times New Roman"/>
                          <a:cs typeface="Times New Roman"/>
                        </a:rPr>
                        <a:t>  </a:t>
                      </a:r>
                      <a:r>
                        <a:rPr lang="en-US" sz="2400" b="1" i="1" dirty="0" smtClean="0">
                          <a:solidFill>
                            <a:srgbClr val="FF0000"/>
                          </a:solidFill>
                          <a:latin typeface="Times New Roman"/>
                          <a:ea typeface="Times New Roman"/>
                          <a:cs typeface="Times New Roman"/>
                        </a:rPr>
                        <a:t>clothes</a:t>
                      </a:r>
                      <a:r>
                        <a:rPr lang="ru-RU" sz="2400" b="1" i="1" dirty="0" smtClean="0">
                          <a:solidFill>
                            <a:srgbClr val="FF0000"/>
                          </a:solidFill>
                          <a:latin typeface="Times New Roman"/>
                          <a:ea typeface="Times New Roman"/>
                          <a:cs typeface="Times New Roman"/>
                        </a:rPr>
                        <a:t>                                                   </a:t>
                      </a:r>
                      <a:endParaRPr lang="ru-RU" sz="2400" b="1" dirty="0">
                        <a:solidFill>
                          <a:srgbClr val="FF0000"/>
                        </a:solidFill>
                        <a:latin typeface="Calibri"/>
                        <a:ea typeface="Times New Roman"/>
                        <a:cs typeface="Times New Roman"/>
                      </a:endParaRPr>
                    </a:p>
                  </a:txBody>
                  <a:tcPr marL="42279" marR="422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28694">
                <a:tc>
                  <a:txBody>
                    <a:bodyPr/>
                    <a:lstStyle/>
                    <a:p>
                      <a:pPr marL="677545">
                        <a:lnSpc>
                          <a:spcPct val="115000"/>
                        </a:lnSpc>
                        <a:spcAft>
                          <a:spcPts val="1000"/>
                        </a:spcAft>
                      </a:pPr>
                      <a:r>
                        <a:rPr lang="ru-RU" sz="2400" b="1" i="1" dirty="0" smtClean="0">
                          <a:solidFill>
                            <a:srgbClr val="0070C0"/>
                          </a:solidFill>
                          <a:latin typeface="Times New Roman" pitchFamily="18" charset="0"/>
                          <a:ea typeface="Times New Roman"/>
                          <a:cs typeface="Times New Roman" pitchFamily="18" charset="0"/>
                        </a:rPr>
                        <a:t>        </a:t>
                      </a:r>
                      <a:r>
                        <a:rPr lang="en-US" sz="2400" b="1" i="1" dirty="0" smtClean="0">
                          <a:solidFill>
                            <a:srgbClr val="0070C0"/>
                          </a:solidFill>
                          <a:latin typeface="Times New Roman" pitchFamily="18" charset="0"/>
                          <a:ea typeface="Times New Roman"/>
                          <a:cs typeface="Times New Roman" pitchFamily="18" charset="0"/>
                        </a:rPr>
                        <a:t>A </a:t>
                      </a:r>
                      <a:r>
                        <a:rPr lang="en-US" sz="2400" b="1" i="1" dirty="0">
                          <a:solidFill>
                            <a:srgbClr val="0070C0"/>
                          </a:solidFill>
                          <a:latin typeface="Times New Roman" pitchFamily="18" charset="0"/>
                          <a:ea typeface="Times New Roman"/>
                          <a:cs typeface="Times New Roman" pitchFamily="18" charset="0"/>
                        </a:rPr>
                        <a:t>vet</a:t>
                      </a:r>
                      <a:r>
                        <a:rPr lang="en-US" sz="2400" i="1" dirty="0">
                          <a:solidFill>
                            <a:srgbClr val="943634"/>
                          </a:solidFill>
                          <a:latin typeface="Times New Roman" pitchFamily="18" charset="0"/>
                          <a:ea typeface="Times New Roman"/>
                          <a:cs typeface="Times New Roman" pitchFamily="18" charset="0"/>
                        </a:rPr>
                        <a:t>                               </a:t>
                      </a:r>
                      <a:r>
                        <a:rPr lang="en-US" sz="2400" i="1" dirty="0" smtClean="0">
                          <a:solidFill>
                            <a:srgbClr val="943634"/>
                          </a:solidFill>
                          <a:latin typeface="Times New Roman" pitchFamily="18" charset="0"/>
                          <a:ea typeface="Times New Roman"/>
                          <a:cs typeface="Times New Roman" pitchFamily="18" charset="0"/>
                        </a:rPr>
                        <a:t> </a:t>
                      </a:r>
                      <a:r>
                        <a:rPr lang="en-US" sz="2400" b="1" i="1" dirty="0">
                          <a:solidFill>
                            <a:srgbClr val="FF0000"/>
                          </a:solidFill>
                          <a:latin typeface="Times New Roman" pitchFamily="18" charset="0"/>
                          <a:ea typeface="Times New Roman"/>
                          <a:cs typeface="Times New Roman" pitchFamily="18" charset="0"/>
                        </a:rPr>
                        <a:t>sells things              treats animals</a:t>
                      </a:r>
                      <a:endParaRPr lang="ru-RU" sz="2400" b="1" dirty="0">
                        <a:solidFill>
                          <a:srgbClr val="FF0000"/>
                        </a:solidFill>
                        <a:latin typeface="Times New Roman" pitchFamily="18" charset="0"/>
                        <a:ea typeface="Times New Roman"/>
                        <a:cs typeface="Times New Roman" pitchFamily="18" charset="0"/>
                      </a:endParaRPr>
                    </a:p>
                    <a:p>
                      <a:pPr marL="677545">
                        <a:lnSpc>
                          <a:spcPct val="115000"/>
                        </a:lnSpc>
                        <a:spcAft>
                          <a:spcPts val="1000"/>
                        </a:spcAft>
                      </a:pPr>
                      <a:r>
                        <a:rPr lang="ru-RU" sz="2400" b="1" i="1" dirty="0" smtClean="0">
                          <a:solidFill>
                            <a:srgbClr val="0070C0"/>
                          </a:solidFill>
                          <a:latin typeface="Times New Roman" pitchFamily="18" charset="0"/>
                          <a:ea typeface="Times New Roman"/>
                          <a:cs typeface="Times New Roman" pitchFamily="18" charset="0"/>
                        </a:rPr>
                        <a:t>   </a:t>
                      </a:r>
                      <a:r>
                        <a:rPr lang="en-US" sz="2400" b="1" i="1" dirty="0" smtClean="0">
                          <a:solidFill>
                            <a:srgbClr val="0070C0"/>
                          </a:solidFill>
                          <a:latin typeface="Times New Roman" pitchFamily="18" charset="0"/>
                          <a:ea typeface="Times New Roman"/>
                          <a:cs typeface="Times New Roman" pitchFamily="18" charset="0"/>
                        </a:rPr>
                        <a:t>A </a:t>
                      </a:r>
                      <a:r>
                        <a:rPr lang="en-US" sz="2400" b="1" i="1" dirty="0">
                          <a:solidFill>
                            <a:srgbClr val="0070C0"/>
                          </a:solidFill>
                          <a:latin typeface="Times New Roman" pitchFamily="18" charset="0"/>
                          <a:ea typeface="Times New Roman"/>
                          <a:cs typeface="Times New Roman" pitchFamily="18" charset="0"/>
                        </a:rPr>
                        <a:t>driver </a:t>
                      </a:r>
                      <a:r>
                        <a:rPr lang="en-US" sz="2400" i="1" dirty="0">
                          <a:solidFill>
                            <a:srgbClr val="943634"/>
                          </a:solidFill>
                          <a:latin typeface="Times New Roman" pitchFamily="18" charset="0"/>
                          <a:ea typeface="Times New Roman"/>
                          <a:cs typeface="Times New Roman" pitchFamily="18" charset="0"/>
                        </a:rPr>
                        <a:t>   </a:t>
                      </a:r>
                      <a:r>
                        <a:rPr lang="en-US" sz="2400" i="1" dirty="0" smtClean="0">
                          <a:solidFill>
                            <a:srgbClr val="943634"/>
                          </a:solidFill>
                          <a:latin typeface="Times New Roman" pitchFamily="18" charset="0"/>
                          <a:ea typeface="Times New Roman"/>
                          <a:cs typeface="Times New Roman" pitchFamily="18" charset="0"/>
                        </a:rPr>
                        <a:t>   </a:t>
                      </a:r>
                      <a:r>
                        <a:rPr lang="en-US" sz="2400" b="1" i="1" dirty="0">
                          <a:solidFill>
                            <a:schemeClr val="accent3">
                              <a:lumMod val="50000"/>
                            </a:schemeClr>
                          </a:solidFill>
                          <a:latin typeface="Times New Roman" pitchFamily="18" charset="0"/>
                          <a:ea typeface="Times New Roman"/>
                          <a:cs typeface="Times New Roman" pitchFamily="18" charset="0"/>
                        </a:rPr>
                        <a:t>is a person who </a:t>
                      </a:r>
                      <a:r>
                        <a:rPr lang="en-US" sz="2400" i="1" dirty="0">
                          <a:solidFill>
                            <a:srgbClr val="943634"/>
                          </a:solidFill>
                          <a:latin typeface="Times New Roman" pitchFamily="18" charset="0"/>
                          <a:ea typeface="Times New Roman"/>
                          <a:cs typeface="Times New Roman" pitchFamily="18" charset="0"/>
                        </a:rPr>
                        <a:t>       </a:t>
                      </a:r>
                      <a:r>
                        <a:rPr lang="en-US" sz="2400" b="1" i="1" dirty="0" smtClean="0">
                          <a:solidFill>
                            <a:srgbClr val="FF0000"/>
                          </a:solidFill>
                          <a:latin typeface="Times New Roman" pitchFamily="18" charset="0"/>
                          <a:ea typeface="Times New Roman"/>
                          <a:cs typeface="Times New Roman" pitchFamily="18" charset="0"/>
                        </a:rPr>
                        <a:t>cooks </a:t>
                      </a:r>
                      <a:r>
                        <a:rPr lang="en-US" sz="2400" b="1" i="1" dirty="0">
                          <a:solidFill>
                            <a:srgbClr val="FF0000"/>
                          </a:solidFill>
                          <a:latin typeface="Times New Roman" pitchFamily="18" charset="0"/>
                          <a:ea typeface="Times New Roman"/>
                          <a:cs typeface="Times New Roman" pitchFamily="18" charset="0"/>
                        </a:rPr>
                        <a:t>meals  </a:t>
                      </a:r>
                      <a:r>
                        <a:rPr lang="en-US" sz="2400" b="1" i="1" dirty="0" smtClean="0">
                          <a:solidFill>
                            <a:srgbClr val="FF0000"/>
                          </a:solidFill>
                          <a:latin typeface="Times New Roman" pitchFamily="18" charset="0"/>
                          <a:ea typeface="Times New Roman"/>
                          <a:cs typeface="Times New Roman" pitchFamily="18" charset="0"/>
                        </a:rPr>
                        <a:t>drives </a:t>
                      </a:r>
                      <a:r>
                        <a:rPr lang="en-US" sz="2400" b="1" i="1" dirty="0">
                          <a:solidFill>
                            <a:srgbClr val="FF0000"/>
                          </a:solidFill>
                          <a:latin typeface="Times New Roman" pitchFamily="18" charset="0"/>
                          <a:ea typeface="Times New Roman"/>
                          <a:cs typeface="Times New Roman" pitchFamily="18" charset="0"/>
                        </a:rPr>
                        <a:t>a car</a:t>
                      </a:r>
                      <a:endParaRPr lang="ru-RU" sz="2400" b="1" dirty="0">
                        <a:solidFill>
                          <a:srgbClr val="FF0000"/>
                        </a:solidFill>
                        <a:latin typeface="Times New Roman" pitchFamily="18" charset="0"/>
                        <a:ea typeface="Times New Roman"/>
                        <a:cs typeface="Times New Roman" pitchFamily="18" charset="0"/>
                      </a:endParaRPr>
                    </a:p>
                  </a:txBody>
                  <a:tcPr marL="42279" marR="422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073" name="Rectangle 1"/>
          <p:cNvSpPr>
            <a:spLocks noChangeArrowheads="1"/>
          </p:cNvSpPr>
          <p:nvPr/>
        </p:nvSpPr>
        <p:spPr bwMode="auto">
          <a:xfrm>
            <a:off x="0" y="3214686"/>
            <a:ext cx="8929718" cy="372409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ru-RU" sz="2400" b="1" i="1" u="none" strike="noStrike" cap="none" normalizeH="0" baseline="0" dirty="0" smtClean="0">
              <a:ln>
                <a:noFill/>
              </a:ln>
              <a:solidFill>
                <a:srgbClr val="1551B3"/>
              </a:solidFill>
              <a:effectLst/>
              <a:latin typeface="Times New Roman" pitchFamily="18" charset="0"/>
              <a:ea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1" u="none" strike="noStrike" cap="none" normalizeH="0" baseline="0" dirty="0" smtClean="0">
                <a:ln>
                  <a:noFill/>
                </a:ln>
                <a:solidFill>
                  <a:srgbClr val="1551B3"/>
                </a:solidFill>
                <a:effectLst/>
                <a:latin typeface="Times New Roman" pitchFamily="18" charset="0"/>
                <a:ea typeface="Times New Roman" pitchFamily="18" charset="0"/>
                <a:cs typeface="Times New Roman" pitchFamily="18" charset="0"/>
              </a:rPr>
              <a:t>Doctors should be</a:t>
            </a:r>
            <a:r>
              <a:rPr kumimoji="0" lang="en-US" sz="2400" b="1" i="1" u="none" strike="noStrike" cap="none" normalizeH="0" baseline="0" dirty="0" smtClean="0">
                <a:ln>
                  <a:noFill/>
                </a:ln>
                <a:solidFill>
                  <a:srgbClr val="1551B3"/>
                </a:solidFill>
                <a:effectLst/>
                <a:latin typeface="Calibri"/>
                <a:ea typeface="Times New Roman" pitchFamily="18" charset="0"/>
                <a:cs typeface="Times New Roman" pitchFamily="18" charset="0"/>
              </a:rPr>
              <a:t>…</a:t>
            </a:r>
            <a:endParaRPr kumimoji="0" lang="ru-RU" sz="24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b="1" i="1" u="none" strike="noStrike" cap="none" normalizeH="0" baseline="0" dirty="0" smtClean="0">
                <a:ln>
                  <a:noFill/>
                </a:ln>
                <a:solidFill>
                  <a:srgbClr val="1551B3"/>
                </a:solidFill>
                <a:effectLst/>
                <a:latin typeface="Times New Roman" pitchFamily="18" charset="0"/>
                <a:ea typeface="Times New Roman" pitchFamily="18" charset="0"/>
                <a:cs typeface="Times New Roman" pitchFamily="18" charset="0"/>
              </a:rPr>
              <a:t>Doctors work</a:t>
            </a:r>
            <a:r>
              <a:rPr kumimoji="0" lang="en-US" sz="2400" b="1" i="1" u="none" strike="noStrike" cap="none" normalizeH="0" baseline="0" dirty="0" smtClean="0">
                <a:ln>
                  <a:noFill/>
                </a:ln>
                <a:solidFill>
                  <a:srgbClr val="1551B3"/>
                </a:solidFill>
                <a:effectLst/>
                <a:latin typeface="Calibri"/>
                <a:ea typeface="Times New Roman" pitchFamily="18" charset="0"/>
                <a:cs typeface="Times New Roman" pitchFamily="18" charset="0"/>
              </a:rPr>
              <a:t>…</a:t>
            </a:r>
            <a:endParaRPr kumimoji="0" lang="ru-RU" sz="2400" b="1" i="1" u="none" strike="noStrike" cap="none" normalizeH="0" baseline="0" dirty="0" smtClean="0">
              <a:ln>
                <a:noFill/>
              </a:ln>
              <a:solidFill>
                <a:srgbClr val="1551B3"/>
              </a:solidFill>
              <a:effectLst/>
              <a:latin typeface="Calibri"/>
              <a:ea typeface="Times New Roman" pitchFamily="18" charset="0"/>
              <a:cs typeface="Times New Roman" pitchFamily="18" charset="0"/>
            </a:endParaRPr>
          </a:p>
          <a:p>
            <a:pPr lvl="0" eaLnBrk="0" fontAlgn="base" hangingPunct="0">
              <a:spcBef>
                <a:spcPct val="0"/>
              </a:spcBef>
              <a:spcAft>
                <a:spcPct val="0"/>
              </a:spcAft>
            </a:pPr>
            <a:r>
              <a:rPr lang="en-US" sz="2400" b="1" i="1" dirty="0" smtClean="0">
                <a:solidFill>
                  <a:srgbClr val="0070C0"/>
                </a:solidFill>
              </a:rPr>
              <a:t>           </a:t>
            </a:r>
            <a:r>
              <a:rPr lang="en-US" sz="4400" b="1" i="1" dirty="0" smtClean="0">
                <a:solidFill>
                  <a:srgbClr val="0070C0"/>
                </a:solidFill>
              </a:rPr>
              <a:t>     I</a:t>
            </a:r>
            <a:r>
              <a:rPr lang="en-US" sz="2400" b="1" i="1" dirty="0" smtClean="0">
                <a:solidFill>
                  <a:srgbClr val="0070C0"/>
                </a:solidFill>
              </a:rPr>
              <a:t> think this job is</a:t>
            </a:r>
            <a:r>
              <a:rPr lang="ru-RU" sz="2400" b="1" i="1" dirty="0" smtClean="0"/>
              <a:t> </a:t>
            </a:r>
            <a:r>
              <a:rPr lang="en-US" sz="2400" b="1" i="1" dirty="0" smtClean="0"/>
              <a:t> </a:t>
            </a:r>
            <a:r>
              <a:rPr lang="ru-RU" sz="2400" b="1" i="1" dirty="0" smtClean="0">
                <a:solidFill>
                  <a:srgbClr val="0070C0"/>
                </a:solidFill>
              </a:rPr>
              <a:t>…………………………………………………</a:t>
            </a:r>
            <a:r>
              <a:rPr lang="ru-RU" sz="2400" b="1" i="1" dirty="0" smtClean="0"/>
              <a:t>          </a:t>
            </a:r>
            <a:endParaRPr lang="en-US" sz="2400" b="1" i="1" dirty="0" smtClean="0"/>
          </a:p>
          <a:p>
            <a:pPr lvl="0" eaLnBrk="0" fontAlgn="base" hangingPunct="0">
              <a:spcBef>
                <a:spcPct val="0"/>
              </a:spcBef>
              <a:spcAft>
                <a:spcPct val="0"/>
              </a:spcAft>
            </a:pPr>
            <a:r>
              <a:rPr lang="en-US" sz="2400" b="1" i="1" dirty="0" smtClean="0"/>
              <a:t>                                         </a:t>
            </a:r>
            <a:r>
              <a:rPr lang="ru-RU" sz="2400" b="1" i="1" dirty="0" smtClean="0"/>
              <a:t>   </a:t>
            </a:r>
            <a:r>
              <a:rPr lang="en-US" sz="2400" b="1" i="1" dirty="0" smtClean="0"/>
              <a:t>Important      </a:t>
            </a:r>
            <a:r>
              <a:rPr lang="ru-RU" sz="2400" b="1" i="1" dirty="0" smtClean="0"/>
              <a:t>            </a:t>
            </a:r>
            <a:r>
              <a:rPr lang="en-US" sz="2400" b="1" i="1" dirty="0" smtClean="0"/>
              <a:t> interesting</a:t>
            </a:r>
            <a:endParaRPr lang="ru-RU" sz="2400" b="1" i="1" dirty="0" smtClean="0"/>
          </a:p>
          <a:p>
            <a:pPr lvl="0" eaLnBrk="0" fontAlgn="base" hangingPunct="0">
              <a:spcBef>
                <a:spcPct val="0"/>
              </a:spcBef>
              <a:spcAft>
                <a:spcPct val="0"/>
              </a:spcAft>
            </a:pPr>
            <a:r>
              <a:rPr lang="ru-RU" sz="2400" b="1" i="1" dirty="0" smtClean="0"/>
              <a:t>                     </a:t>
            </a:r>
            <a:r>
              <a:rPr lang="en-US" sz="2400" b="1" i="1" dirty="0" smtClean="0"/>
              <a:t>the best (worst) in the world                 funny</a:t>
            </a:r>
            <a:endParaRPr lang="ru-RU" sz="2400" b="1" i="1" dirty="0" smtClean="0"/>
          </a:p>
          <a:p>
            <a:pPr lvl="0" eaLnBrk="0" fontAlgn="base" hangingPunct="0">
              <a:spcBef>
                <a:spcPct val="0"/>
              </a:spcBef>
              <a:spcAft>
                <a:spcPct val="0"/>
              </a:spcAft>
            </a:pPr>
            <a:r>
              <a:rPr lang="ru-RU" sz="2400" b="1" i="1" dirty="0" smtClean="0"/>
              <a:t>                                        </a:t>
            </a:r>
            <a:r>
              <a:rPr lang="en-US" sz="2400" b="1" i="1" dirty="0" smtClean="0"/>
              <a:t>useful for people     </a:t>
            </a:r>
          </a:p>
          <a:p>
            <a:pPr lvl="0" eaLnBrk="0" fontAlgn="base" hangingPunct="0">
              <a:spcBef>
                <a:spcPct val="0"/>
              </a:spcBef>
              <a:spcAft>
                <a:spcPct val="0"/>
              </a:spcAft>
            </a:pPr>
            <a:r>
              <a:rPr lang="en-US" sz="2400" b="1" i="1" dirty="0" smtClean="0"/>
              <a:t>                                                        serious</a:t>
            </a:r>
            <a:r>
              <a:rPr lang="ru-RU" sz="2400" b="1" i="1" dirty="0" smtClean="0"/>
              <a:t>        </a:t>
            </a:r>
            <a:r>
              <a:rPr lang="en-US" sz="2400" b="1" i="1" dirty="0" smtClean="0"/>
              <a:t>   </a:t>
            </a:r>
            <a:r>
              <a:rPr lang="ru-RU" sz="2400" b="1" i="1" dirty="0" smtClean="0"/>
              <a:t>   </a:t>
            </a:r>
            <a:r>
              <a:rPr lang="en-US" sz="2400" b="1" i="1" dirty="0" smtClean="0"/>
              <a:t>hard</a:t>
            </a:r>
            <a:endParaRPr lang="ru-RU" sz="2400" b="1" i="1" dirty="0" smtClean="0"/>
          </a:p>
          <a:p>
            <a:pPr lvl="0" eaLnBrk="0" fontAlgn="base" hangingPunct="0">
              <a:spcBef>
                <a:spcPct val="0"/>
              </a:spcBef>
              <a:spcAft>
                <a:spcPct val="0"/>
              </a:spcAft>
            </a:pPr>
            <a:endParaRPr kumimoji="0" lang="en-US" sz="2400"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071546"/>
            <a:ext cx="8229600" cy="5054617"/>
          </a:xfrm>
        </p:spPr>
        <p:txBody>
          <a:bodyPr/>
          <a:lstStyle/>
          <a:p>
            <a:endParaRPr lang="ru-RU" i="1" dirty="0" smtClean="0">
              <a:solidFill>
                <a:srgbClr val="FF0000"/>
              </a:solidFill>
            </a:endParaRPr>
          </a:p>
          <a:p>
            <a:endParaRPr lang="ru-RU" i="1" dirty="0" smtClean="0">
              <a:solidFill>
                <a:srgbClr val="FF0000"/>
              </a:solidFill>
            </a:endParaRPr>
          </a:p>
          <a:p>
            <a:r>
              <a:rPr lang="en-US" i="1" dirty="0" smtClean="0">
                <a:solidFill>
                  <a:srgbClr val="FF0000"/>
                </a:solidFill>
              </a:rPr>
              <a:t>What are you going to be? – I’m going to be…</a:t>
            </a:r>
            <a:endParaRPr lang="ru-RU" i="1" dirty="0" smtClean="0">
              <a:solidFill>
                <a:srgbClr val="FF0000"/>
              </a:solidFill>
            </a:endParaRPr>
          </a:p>
          <a:p>
            <a:endParaRPr lang="ru-RU" dirty="0" smtClean="0">
              <a:solidFill>
                <a:srgbClr val="FF0000"/>
              </a:solidFill>
            </a:endParaRPr>
          </a:p>
          <a:p>
            <a:r>
              <a:rPr lang="en-US" i="1" dirty="0" smtClean="0">
                <a:solidFill>
                  <a:srgbClr val="FF0000"/>
                </a:solidFill>
              </a:rPr>
              <a:t>Why are you going to be a… –  Because…</a:t>
            </a:r>
            <a:endParaRPr lang="ru-RU" i="1" dirty="0" smtClean="0">
              <a:solidFill>
                <a:srgbClr val="FF0000"/>
              </a:solidFill>
            </a:endParaRPr>
          </a:p>
          <a:p>
            <a:endParaRPr lang="ru-RU" dirty="0" smtClean="0">
              <a:solidFill>
                <a:srgbClr val="FF0000"/>
              </a:solidFill>
            </a:endParaRPr>
          </a:p>
          <a:p>
            <a:endParaRPr lang="ru-RU" dirty="0" smtClean="0">
              <a:solidFill>
                <a:srgbClr val="FF0000"/>
              </a:solidFill>
            </a:endParaRPr>
          </a:p>
          <a:p>
            <a:endParaRPr lang="ru-RU"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2643174" y="533400"/>
            <a:ext cx="4143404" cy="914400"/>
          </a:xfrm>
          <a:solidFill>
            <a:srgbClr val="CCFFFF"/>
          </a:solidFill>
          <a:effectLst>
            <a:outerShdw dist="35921" dir="2700000" algn="ctr" rotWithShape="0">
              <a:schemeClr val="bg2"/>
            </a:outerShdw>
          </a:effectLst>
        </p:spPr>
        <p:txBody>
          <a:bodyPr/>
          <a:lstStyle/>
          <a:p>
            <a:pPr eaLnBrk="1" hangingPunct="1">
              <a:defRPr/>
            </a:pPr>
            <a:r>
              <a:rPr lang="en-US" sz="4000" b="1" i="1" smtClean="0">
                <a:solidFill>
                  <a:srgbClr val="990033"/>
                </a:solidFill>
              </a:rPr>
              <a:t>Riddles</a:t>
            </a:r>
            <a:endParaRPr lang="ru-RU" sz="4000" b="1" i="1" smtClean="0">
              <a:solidFill>
                <a:srgbClr val="990033"/>
              </a:solidFill>
            </a:endParaRPr>
          </a:p>
        </p:txBody>
      </p:sp>
      <p:sp>
        <p:nvSpPr>
          <p:cNvPr id="18435" name="Rectangle 3"/>
          <p:cNvSpPr>
            <a:spLocks noGrp="1" noChangeArrowheads="1"/>
          </p:cNvSpPr>
          <p:nvPr>
            <p:ph type="body" sz="half" idx="1"/>
          </p:nvPr>
        </p:nvSpPr>
        <p:spPr>
          <a:xfrm>
            <a:off x="533400" y="2362200"/>
            <a:ext cx="5943600" cy="4038600"/>
          </a:xfrm>
        </p:spPr>
        <p:txBody>
          <a:bodyPr/>
          <a:lstStyle/>
          <a:p>
            <a:pPr eaLnBrk="1" hangingPunct="1">
              <a:buFontTx/>
              <a:buNone/>
            </a:pPr>
            <a:r>
              <a:rPr lang="en-US" b="1" dirty="0" smtClean="0">
                <a:solidFill>
                  <a:srgbClr val="800080"/>
                </a:solidFill>
              </a:rPr>
              <a:t>Mr. Hopkins works out-of-doors almost the whole year. He works in the field. His family has some animals. His wife and two sons help him to take care of animals. Mr. Hopkins likes his job.</a:t>
            </a:r>
            <a:r>
              <a:rPr lang="en-US" b="1" dirty="0" smtClean="0">
                <a:solidFill>
                  <a:srgbClr val="000099"/>
                </a:solidFill>
              </a:rPr>
              <a:t> </a:t>
            </a:r>
          </a:p>
          <a:p>
            <a:pPr eaLnBrk="1" hangingPunct="1">
              <a:buFontTx/>
              <a:buNone/>
            </a:pPr>
            <a:endParaRPr lang="en-US" b="1" dirty="0" smtClean="0">
              <a:solidFill>
                <a:srgbClr val="000099"/>
              </a:solidFill>
            </a:endParaRPr>
          </a:p>
          <a:p>
            <a:pPr eaLnBrk="1" hangingPunct="1">
              <a:buFontTx/>
              <a:buNone/>
            </a:pPr>
            <a:r>
              <a:rPr lang="en-US" b="1" dirty="0" smtClean="0">
                <a:solidFill>
                  <a:srgbClr val="FF0066"/>
                </a:solidFill>
              </a:rPr>
              <a:t>What is Mr. Hopkins ?</a:t>
            </a:r>
            <a:endParaRPr lang="ru-RU" b="1" dirty="0" smtClean="0">
              <a:solidFill>
                <a:srgbClr val="FF0066"/>
              </a:solidFill>
            </a:endParaRPr>
          </a:p>
        </p:txBody>
      </p:sp>
      <p:pic>
        <p:nvPicPr>
          <p:cNvPr id="22534" name="Picture 6" descr="Просмотреть картинку полностью">
            <a:hlinkClick r:id="rId3"/>
          </p:cNvPr>
          <p:cNvPicPr>
            <a:picLocks noChangeAspect="1" noChangeArrowheads="1"/>
          </p:cNvPicPr>
          <p:nvPr/>
        </p:nvPicPr>
        <p:blipFill>
          <a:blip r:embed="rId4" cstate="print"/>
          <a:srcRect/>
          <a:stretch>
            <a:fillRect/>
          </a:stretch>
        </p:blipFill>
        <p:spPr bwMode="auto">
          <a:xfrm>
            <a:off x="6324600" y="4724400"/>
            <a:ext cx="2286000" cy="1563688"/>
          </a:xfrm>
          <a:prstGeom prst="rect">
            <a:avLst/>
          </a:prstGeom>
          <a:noFill/>
          <a:ln w="9525">
            <a:solidFill>
              <a:schemeClr val="bg1"/>
            </a:solid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5" fill="hold" nodeType="clickEffect">
                                  <p:stCondLst>
                                    <p:cond delay="0"/>
                                  </p:stCondLst>
                                  <p:childTnLst>
                                    <p:set>
                                      <p:cBhvr>
                                        <p:cTn id="6" dur="1" fill="hold">
                                          <p:stCondLst>
                                            <p:cond delay="0"/>
                                          </p:stCondLst>
                                        </p:cTn>
                                        <p:tgtEl>
                                          <p:spTgt spid="22534"/>
                                        </p:tgtEl>
                                        <p:attrNameLst>
                                          <p:attrName>style.visibility</p:attrName>
                                        </p:attrNameLst>
                                      </p:cBhvr>
                                      <p:to>
                                        <p:strVal val="visible"/>
                                      </p:to>
                                    </p:set>
                                    <p:animEffect transition="in" filter="blinds(vertical)">
                                      <p:cBhvr>
                                        <p:cTn id="7" dur="500"/>
                                        <p:tgtEl>
                                          <p:spTgt spid="225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4"/>
          <p:cNvSpPr>
            <a:spLocks noGrp="1" noChangeArrowheads="1"/>
          </p:cNvSpPr>
          <p:nvPr>
            <p:ph type="body" sz="half" idx="2"/>
          </p:nvPr>
        </p:nvSpPr>
        <p:spPr>
          <a:xfrm>
            <a:off x="609600" y="2286000"/>
            <a:ext cx="6096000" cy="4267200"/>
          </a:xfrm>
        </p:spPr>
        <p:txBody>
          <a:bodyPr/>
          <a:lstStyle/>
          <a:p>
            <a:pPr eaLnBrk="1" hangingPunct="1">
              <a:lnSpc>
                <a:spcPct val="90000"/>
              </a:lnSpc>
              <a:buFontTx/>
              <a:buNone/>
            </a:pPr>
            <a:r>
              <a:rPr lang="en-US" b="1" smtClean="0">
                <a:solidFill>
                  <a:srgbClr val="800080"/>
                </a:solidFill>
              </a:rPr>
              <a:t>There are a lot of different books and magazines at her work place. Mrs. Clifford works both with people and books. She helps people to find necessary books and magazines, tells them about writers and their novels. She thinks her job is very important.</a:t>
            </a:r>
          </a:p>
          <a:p>
            <a:pPr eaLnBrk="1" hangingPunct="1">
              <a:lnSpc>
                <a:spcPct val="90000"/>
              </a:lnSpc>
              <a:buFontTx/>
              <a:buNone/>
            </a:pPr>
            <a:endParaRPr lang="en-US" b="1" smtClean="0">
              <a:solidFill>
                <a:srgbClr val="800080"/>
              </a:solidFill>
            </a:endParaRPr>
          </a:p>
          <a:p>
            <a:pPr eaLnBrk="1" hangingPunct="1">
              <a:lnSpc>
                <a:spcPct val="90000"/>
              </a:lnSpc>
              <a:buFontTx/>
              <a:buNone/>
            </a:pPr>
            <a:r>
              <a:rPr lang="en-US" b="1" smtClean="0">
                <a:solidFill>
                  <a:srgbClr val="FF3399"/>
                </a:solidFill>
              </a:rPr>
              <a:t>What is Mrs. Clifford ?</a:t>
            </a:r>
            <a:endParaRPr lang="ru-RU" b="1" smtClean="0">
              <a:solidFill>
                <a:srgbClr val="FF3399"/>
              </a:solidFill>
            </a:endParaRPr>
          </a:p>
        </p:txBody>
      </p:sp>
      <p:sp>
        <p:nvSpPr>
          <p:cNvPr id="24581" name="Rectangle 5"/>
          <p:cNvSpPr>
            <a:spLocks noGrp="1" noChangeArrowheads="1"/>
          </p:cNvSpPr>
          <p:nvPr>
            <p:ph type="title"/>
          </p:nvPr>
        </p:nvSpPr>
        <p:spPr>
          <a:xfrm>
            <a:off x="2286000" y="304800"/>
            <a:ext cx="6248400" cy="914400"/>
          </a:xfrm>
          <a:solidFill>
            <a:srgbClr val="CCFFFF"/>
          </a:solidFill>
          <a:effectLst>
            <a:outerShdw dist="35921" dir="2700000" algn="ctr" rotWithShape="0">
              <a:schemeClr val="bg2"/>
            </a:outerShdw>
          </a:effectLst>
        </p:spPr>
        <p:txBody>
          <a:bodyPr/>
          <a:lstStyle/>
          <a:p>
            <a:pPr eaLnBrk="1" hangingPunct="1">
              <a:defRPr/>
            </a:pPr>
            <a:r>
              <a:rPr lang="en-US" sz="4000" b="1" i="1" smtClean="0">
                <a:solidFill>
                  <a:srgbClr val="990033"/>
                </a:solidFill>
              </a:rPr>
              <a:t>Riddles</a:t>
            </a:r>
            <a:endParaRPr lang="ru-RU" sz="4000" b="1" i="1" smtClean="0">
              <a:solidFill>
                <a:srgbClr val="990033"/>
              </a:solidFill>
            </a:endParaRPr>
          </a:p>
        </p:txBody>
      </p:sp>
      <p:pic>
        <p:nvPicPr>
          <p:cNvPr id="24583" name="Picture 7" descr="feodosia3748">
            <a:hlinkClick r:id="rId3"/>
          </p:cNvPr>
          <p:cNvPicPr>
            <a:picLocks noChangeAspect="1" noChangeArrowheads="1"/>
          </p:cNvPicPr>
          <p:nvPr/>
        </p:nvPicPr>
        <p:blipFill>
          <a:blip r:embed="rId4" cstate="print"/>
          <a:srcRect/>
          <a:stretch>
            <a:fillRect/>
          </a:stretch>
        </p:blipFill>
        <p:spPr bwMode="auto">
          <a:xfrm>
            <a:off x="6705600" y="5029200"/>
            <a:ext cx="1874838" cy="1406525"/>
          </a:xfrm>
          <a:prstGeom prst="rect">
            <a:avLst/>
          </a:prstGeom>
          <a:noFill/>
          <a:ln w="9525">
            <a:solidFill>
              <a:schemeClr val="bg1"/>
            </a:solid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5" fill="hold" nodeType="clickEffect">
                                  <p:stCondLst>
                                    <p:cond delay="0"/>
                                  </p:stCondLst>
                                  <p:childTnLst>
                                    <p:set>
                                      <p:cBhvr>
                                        <p:cTn id="6" dur="1" fill="hold">
                                          <p:stCondLst>
                                            <p:cond delay="0"/>
                                          </p:stCondLst>
                                        </p:cTn>
                                        <p:tgtEl>
                                          <p:spTgt spid="24583"/>
                                        </p:tgtEl>
                                        <p:attrNameLst>
                                          <p:attrName>style.visibility</p:attrName>
                                        </p:attrNameLst>
                                      </p:cBhvr>
                                      <p:to>
                                        <p:strVal val="visible"/>
                                      </p:to>
                                    </p:set>
                                    <p:animEffect transition="in" filter="blinds(vertical)">
                                      <p:cBhvr>
                                        <p:cTn id="7" dur="500"/>
                                        <p:tgtEl>
                                          <p:spTgt spid="245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Рисунок1.png"/>
          <p:cNvPicPr>
            <a:picLocks noChangeAspect="1"/>
          </p:cNvPicPr>
          <p:nvPr/>
        </p:nvPicPr>
        <p:blipFill>
          <a:blip r:embed="rId2" cstate="print"/>
          <a:stretch>
            <a:fillRect/>
          </a:stretch>
        </p:blipFill>
        <p:spPr>
          <a:xfrm>
            <a:off x="357158" y="285729"/>
            <a:ext cx="8572560" cy="6429420"/>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СПАСИБО ЗА ВНИМАНИЕ!!!</a:t>
            </a:r>
            <a:endParaRPr lang="ru-RU" dirty="0"/>
          </a:p>
        </p:txBody>
      </p:sp>
      <p:pic>
        <p:nvPicPr>
          <p:cNvPr id="8" name="Содержимое 7" descr="дети1.jpg"/>
          <p:cNvPicPr>
            <a:picLocks noGrp="1" noChangeAspect="1"/>
          </p:cNvPicPr>
          <p:nvPr>
            <p:ph idx="1"/>
          </p:nvPr>
        </p:nvPicPr>
        <p:blipFill>
          <a:blip r:embed="rId2" cstate="print"/>
          <a:stretch>
            <a:fillRect/>
          </a:stretch>
        </p:blipFill>
        <p:spPr>
          <a:xfrm>
            <a:off x="1259632" y="1340768"/>
            <a:ext cx="6624736" cy="5215310"/>
          </a:xfr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357290" y="2428868"/>
            <a:ext cx="6429420" cy="2154436"/>
          </a:xfrm>
          <a:prstGeom prst="rect">
            <a:avLst/>
          </a:prstGeom>
          <a:noFill/>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en-US" sz="8000" b="1" u="wavy"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uFill>
                  <a:solidFill>
                    <a:srgbClr val="FFFF00"/>
                  </a:solidFill>
                </a:uFill>
                <a:latin typeface="+mn-lt"/>
              </a:rPr>
              <a:t>Professions</a:t>
            </a:r>
          </a:p>
          <a:p>
            <a:pPr algn="ctr" fontAlgn="auto">
              <a:spcBef>
                <a:spcPts val="0"/>
              </a:spcBef>
              <a:spcAft>
                <a:spcPts val="0"/>
              </a:spcAft>
              <a:defRPr/>
            </a:pPr>
            <a:endParaRPr lang="ru-RU" sz="5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800" decel="100000"/>
                                        <p:tgtEl>
                                          <p:spTgt spid="2"/>
                                        </p:tgtEl>
                                      </p:cBhvr>
                                    </p:animEffect>
                                    <p:anim calcmode="lin" valueType="num">
                                      <p:cBhvr>
                                        <p:cTn id="8" dur="800" decel="100000" fill="hold"/>
                                        <p:tgtEl>
                                          <p:spTgt spid="2"/>
                                        </p:tgtEl>
                                        <p:attrNameLst>
                                          <p:attrName>style.rotation</p:attrName>
                                        </p:attrNameLst>
                                      </p:cBhvr>
                                      <p:tavLst>
                                        <p:tav tm="0">
                                          <p:val>
                                            <p:fltVal val="-90"/>
                                          </p:val>
                                        </p:tav>
                                        <p:tav tm="100000">
                                          <p:val>
                                            <p:fltVal val="0"/>
                                          </p:val>
                                        </p:tav>
                                      </p:tavLst>
                                    </p:anim>
                                    <p:anim calcmode="lin" valueType="num">
                                      <p:cBhvr>
                                        <p:cTn id="9" dur="800" decel="100000" fill="hold"/>
                                        <p:tgtEl>
                                          <p:spTgt spid="2"/>
                                        </p:tgtEl>
                                        <p:attrNameLst>
                                          <p:attrName>ppt_x</p:attrName>
                                        </p:attrNameLst>
                                      </p:cBhvr>
                                      <p:tavLst>
                                        <p:tav tm="0">
                                          <p:val>
                                            <p:strVal val="#ppt_x+0.4"/>
                                          </p:val>
                                        </p:tav>
                                        <p:tav tm="100000">
                                          <p:val>
                                            <p:strVal val="#ppt_x-0.05"/>
                                          </p:val>
                                        </p:tav>
                                      </p:tavLst>
                                    </p:anim>
                                    <p:anim calcmode="lin" valueType="num">
                                      <p:cBhvr>
                                        <p:cTn id="10" dur="800" decel="100000" fill="hold"/>
                                        <p:tgtEl>
                                          <p:spTgt spid="2"/>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2"/>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2"/>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214041.jpg"/>
          <p:cNvPicPr>
            <a:picLocks noChangeAspect="1"/>
          </p:cNvPicPr>
          <p:nvPr/>
        </p:nvPicPr>
        <p:blipFill>
          <a:blip r:embed="rId2" cstate="print"/>
          <a:stretch>
            <a:fillRect/>
          </a:stretch>
        </p:blipFill>
        <p:spPr>
          <a:xfrm>
            <a:off x="357158" y="214290"/>
            <a:ext cx="5943600" cy="38481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3" name="Рисунок 2" descr="4273.jpg"/>
          <p:cNvPicPr>
            <a:picLocks noChangeAspect="1"/>
          </p:cNvPicPr>
          <p:nvPr/>
        </p:nvPicPr>
        <p:blipFill>
          <a:blip r:embed="rId3" cstate="print"/>
          <a:stretch>
            <a:fillRect/>
          </a:stretch>
        </p:blipFill>
        <p:spPr>
          <a:xfrm>
            <a:off x="4214810" y="3214686"/>
            <a:ext cx="4714876" cy="331198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4" name="Прямоугольник 3"/>
          <p:cNvSpPr/>
          <p:nvPr/>
        </p:nvSpPr>
        <p:spPr>
          <a:xfrm>
            <a:off x="357158" y="5072074"/>
            <a:ext cx="3429024" cy="1107996"/>
          </a:xfrm>
          <a:prstGeom prst="rect">
            <a:avLst/>
          </a:prstGeom>
          <a:noFill/>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en-US" sz="66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rPr>
              <a:t>A farmer</a:t>
            </a:r>
            <a:endParaRPr lang="ru-RU" sz="66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par>
                          <p:cTn id="8" fill="hold">
                            <p:stCondLst>
                              <p:cond delay="2000"/>
                            </p:stCondLst>
                            <p:childTnLst>
                              <p:par>
                                <p:cTn id="9" presetID="8" presetClass="entr" presetSubtype="16"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diamond(in)">
                                      <p:cBhvr>
                                        <p:cTn id="11" dur="2000"/>
                                        <p:tgtEl>
                                          <p:spTgt spid="3"/>
                                        </p:tgtEl>
                                      </p:cBhvr>
                                    </p:animEffect>
                                  </p:childTnLst>
                                </p:cTn>
                              </p:par>
                            </p:childTnLst>
                          </p:cTn>
                        </p:par>
                      </p:childTnLst>
                    </p:cTn>
                  </p:par>
                  <p:par>
                    <p:cTn id="12" fill="hold">
                      <p:stCondLst>
                        <p:cond delay="indefinite"/>
                      </p:stCondLst>
                      <p:childTnLst>
                        <p:par>
                          <p:cTn id="13" fill="hold">
                            <p:stCondLst>
                              <p:cond delay="0"/>
                            </p:stCondLst>
                            <p:childTnLst>
                              <p:par>
                                <p:cTn id="14" presetID="27" presetClass="entr" presetSubtype="0" fill="hold" nodeType="clickEffect">
                                  <p:stCondLst>
                                    <p:cond delay="0"/>
                                  </p:stCondLst>
                                  <p:iterate type="lt">
                                    <p:tmPct val="50000"/>
                                  </p:iterate>
                                  <p:childTnLst>
                                    <p:set>
                                      <p:cBhvr>
                                        <p:cTn id="15" dur="1" fill="hold">
                                          <p:stCondLst>
                                            <p:cond delay="0"/>
                                          </p:stCondLst>
                                        </p:cTn>
                                        <p:tgtEl>
                                          <p:spTgt spid="4">
                                            <p:txEl>
                                              <p:pRg st="0" end="0"/>
                                            </p:txEl>
                                          </p:spTgt>
                                        </p:tgtEl>
                                        <p:attrNameLst>
                                          <p:attrName>style.visibility</p:attrName>
                                        </p:attrNameLst>
                                      </p:cBhvr>
                                      <p:to>
                                        <p:strVal val="visible"/>
                                      </p:to>
                                    </p:set>
                                    <p:anim calcmode="discrete" valueType="clr">
                                      <p:cBhvr override="childStyle">
                                        <p:cTn id="16" dur="80"/>
                                        <p:tgtEl>
                                          <p:spTgt spid="4">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7" dur="80"/>
                                        <p:tgtEl>
                                          <p:spTgt spid="4">
                                            <p:txEl>
                                              <p:pRg st="0" end="0"/>
                                            </p:txEl>
                                          </p:spTgt>
                                        </p:tgtEl>
                                        <p:attrNameLst>
                                          <p:attrName>fillcolor</p:attrName>
                                        </p:attrNameLst>
                                      </p:cBhvr>
                                      <p:tavLst>
                                        <p:tav tm="0">
                                          <p:val>
                                            <p:clrVal>
                                              <a:schemeClr val="accent2"/>
                                            </p:clrVal>
                                          </p:val>
                                        </p:tav>
                                        <p:tav tm="50000">
                                          <p:val>
                                            <p:clrVal>
                                              <a:schemeClr val="hlink"/>
                                            </p:clrVal>
                                          </p:val>
                                        </p:tav>
                                      </p:tavLst>
                                    </p:anim>
                                    <p:set>
                                      <p:cBhvr>
                                        <p:cTn id="18" dur="80"/>
                                        <p:tgtEl>
                                          <p:spTgt spid="4">
                                            <p:txEl>
                                              <p:pRg st="0" end="0"/>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1cc50b154f43.jpg"/>
          <p:cNvPicPr>
            <a:picLocks noChangeAspect="1"/>
          </p:cNvPicPr>
          <p:nvPr/>
        </p:nvPicPr>
        <p:blipFill>
          <a:blip r:embed="rId2" cstate="print"/>
          <a:stretch>
            <a:fillRect/>
          </a:stretch>
        </p:blipFill>
        <p:spPr>
          <a:xfrm>
            <a:off x="357158" y="357166"/>
            <a:ext cx="3714776" cy="3214710"/>
          </a:xfrm>
          <a:prstGeom prst="rect">
            <a:avLst/>
          </a:prstGeom>
          <a:ln w="228600" cap="sq" cmpd="thickThin">
            <a:solidFill>
              <a:srgbClr val="000000"/>
            </a:solidFill>
            <a:prstDash val="solid"/>
            <a:miter lim="800000"/>
          </a:ln>
          <a:effectLst>
            <a:innerShdw blurRad="76200">
              <a:srgbClr val="000000"/>
            </a:innerShdw>
          </a:effectLst>
        </p:spPr>
      </p:pic>
      <p:pic>
        <p:nvPicPr>
          <p:cNvPr id="4" name="Рисунок 3" descr="86479_28.jpg"/>
          <p:cNvPicPr>
            <a:picLocks noChangeAspect="1"/>
          </p:cNvPicPr>
          <p:nvPr/>
        </p:nvPicPr>
        <p:blipFill>
          <a:blip r:embed="rId3" cstate="print"/>
          <a:stretch>
            <a:fillRect/>
          </a:stretch>
        </p:blipFill>
        <p:spPr>
          <a:xfrm>
            <a:off x="4357686" y="142852"/>
            <a:ext cx="4624036" cy="3500438"/>
          </a:xfrm>
          <a:prstGeom prst="rect">
            <a:avLst/>
          </a:prstGeom>
          <a:ln>
            <a:noFill/>
          </a:ln>
          <a:effectLst>
            <a:outerShdw blurRad="292100" dist="139700" dir="2700000" algn="tl" rotWithShape="0">
              <a:srgbClr val="333333">
                <a:alpha val="65000"/>
              </a:srgbClr>
            </a:outerShdw>
          </a:effectLst>
        </p:spPr>
      </p:pic>
      <p:sp>
        <p:nvSpPr>
          <p:cNvPr id="5" name="Прямоугольник 4"/>
          <p:cNvSpPr/>
          <p:nvPr/>
        </p:nvSpPr>
        <p:spPr>
          <a:xfrm>
            <a:off x="0" y="4643446"/>
            <a:ext cx="8858280" cy="1754326"/>
          </a:xfrm>
          <a:prstGeom prst="rect">
            <a:avLst/>
          </a:prstGeom>
          <a:noFill/>
        </p:spPr>
        <p:txBody>
          <a:bodyPr wrap="square">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fontAlgn="auto">
              <a:spcBef>
                <a:spcPts val="0"/>
              </a:spcBef>
              <a:spcAft>
                <a:spcPts val="0"/>
              </a:spcAft>
              <a:defRPr/>
            </a:pPr>
            <a:r>
              <a:rPr lang="en-US" sz="5400" b="1" cap="all" dirty="0">
                <a:ln/>
                <a:solidFill>
                  <a:srgbClr val="FF0000"/>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mn-lt"/>
              </a:rPr>
              <a:t>A Computer</a:t>
            </a:r>
          </a:p>
          <a:p>
            <a:pPr algn="ctr" fontAlgn="auto">
              <a:spcBef>
                <a:spcPts val="0"/>
              </a:spcBef>
              <a:spcAft>
                <a:spcPts val="0"/>
              </a:spcAft>
              <a:defRPr/>
            </a:pPr>
            <a:r>
              <a:rPr lang="en-US" sz="5400" b="1" cap="all" dirty="0">
                <a:ln/>
                <a:solidFill>
                  <a:srgbClr val="FF0000"/>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mn-lt"/>
              </a:rPr>
              <a:t> programmer</a:t>
            </a:r>
            <a:endParaRPr lang="ru-RU" sz="5400" b="1" cap="all" dirty="0">
              <a:ln/>
              <a:solidFill>
                <a:srgbClr val="FF0000"/>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par>
                          <p:cTn id="8" fill="hold">
                            <p:stCondLst>
                              <p:cond delay="2000"/>
                            </p:stCondLst>
                            <p:childTnLst>
                              <p:par>
                                <p:cTn id="9" presetID="8" presetClass="entr" presetSubtype="16"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diamond(in)">
                                      <p:cBhvr>
                                        <p:cTn id="11" dur="2000"/>
                                        <p:tgtEl>
                                          <p:spTgt spid="4"/>
                                        </p:tgtEl>
                                      </p:cBhvr>
                                    </p:animEffect>
                                  </p:childTnLst>
                                </p:cTn>
                              </p:par>
                            </p:childTnLst>
                          </p:cTn>
                        </p:par>
                      </p:childTnLst>
                    </p:cTn>
                  </p:par>
                  <p:par>
                    <p:cTn id="12" fill="hold">
                      <p:stCondLst>
                        <p:cond delay="indefinite"/>
                      </p:stCondLst>
                      <p:childTnLst>
                        <p:par>
                          <p:cTn id="13" fill="hold">
                            <p:stCondLst>
                              <p:cond delay="0"/>
                            </p:stCondLst>
                            <p:childTnLst>
                              <p:par>
                                <p:cTn id="14" presetID="27" presetClass="entr" presetSubtype="0" fill="hold" nodeType="clickEffect">
                                  <p:stCondLst>
                                    <p:cond delay="0"/>
                                  </p:stCondLst>
                                  <p:iterate type="lt">
                                    <p:tmPct val="50000"/>
                                  </p:iterate>
                                  <p:childTnLst>
                                    <p:set>
                                      <p:cBhvr>
                                        <p:cTn id="15" dur="1" fill="hold">
                                          <p:stCondLst>
                                            <p:cond delay="0"/>
                                          </p:stCondLst>
                                        </p:cTn>
                                        <p:tgtEl>
                                          <p:spTgt spid="5">
                                            <p:txEl>
                                              <p:pRg st="0" end="0"/>
                                            </p:txEl>
                                          </p:spTgt>
                                        </p:tgtEl>
                                        <p:attrNameLst>
                                          <p:attrName>style.visibility</p:attrName>
                                        </p:attrNameLst>
                                      </p:cBhvr>
                                      <p:to>
                                        <p:strVal val="visible"/>
                                      </p:to>
                                    </p:set>
                                    <p:anim calcmode="discrete" valueType="clr">
                                      <p:cBhvr override="childStyle">
                                        <p:cTn id="16" dur="500"/>
                                        <p:tgtEl>
                                          <p:spTgt spid="5">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7" dur="500"/>
                                        <p:tgtEl>
                                          <p:spTgt spid="5">
                                            <p:txEl>
                                              <p:pRg st="0" end="0"/>
                                            </p:txEl>
                                          </p:spTgt>
                                        </p:tgtEl>
                                        <p:attrNameLst>
                                          <p:attrName>fillcolor</p:attrName>
                                        </p:attrNameLst>
                                      </p:cBhvr>
                                      <p:tavLst>
                                        <p:tav tm="0">
                                          <p:val>
                                            <p:clrVal>
                                              <a:schemeClr val="accent2"/>
                                            </p:clrVal>
                                          </p:val>
                                        </p:tav>
                                        <p:tav tm="50000">
                                          <p:val>
                                            <p:clrVal>
                                              <a:schemeClr val="hlink"/>
                                            </p:clrVal>
                                          </p:val>
                                        </p:tav>
                                      </p:tavLst>
                                    </p:anim>
                                    <p:set>
                                      <p:cBhvr>
                                        <p:cTn id="18" dur="500"/>
                                        <p:tgtEl>
                                          <p:spTgt spid="5">
                                            <p:txEl>
                                              <p:pRg st="0" end="0"/>
                                            </p:txEl>
                                          </p:spTgt>
                                        </p:tgtEl>
                                        <p:attrNameLst>
                                          <p:attrName>fill.type</p:attrName>
                                        </p:attrNameLst>
                                      </p:cBhvr>
                                      <p:to>
                                        <p:strVal val="solid"/>
                                      </p:to>
                                    </p:set>
                                  </p:childTnLst>
                                </p:cTn>
                              </p:par>
                              <p:par>
                                <p:cTn id="19" presetID="27" presetClass="entr" presetSubtype="0" fill="hold" nodeType="withEffect">
                                  <p:stCondLst>
                                    <p:cond delay="0"/>
                                  </p:stCondLst>
                                  <p:iterate type="lt">
                                    <p:tmPct val="50000"/>
                                  </p:iterate>
                                  <p:childTnLst>
                                    <p:set>
                                      <p:cBhvr>
                                        <p:cTn id="20" dur="1" fill="hold">
                                          <p:stCondLst>
                                            <p:cond delay="0"/>
                                          </p:stCondLst>
                                        </p:cTn>
                                        <p:tgtEl>
                                          <p:spTgt spid="5">
                                            <p:txEl>
                                              <p:pRg st="1" end="1"/>
                                            </p:txEl>
                                          </p:spTgt>
                                        </p:tgtEl>
                                        <p:attrNameLst>
                                          <p:attrName>style.visibility</p:attrName>
                                        </p:attrNameLst>
                                      </p:cBhvr>
                                      <p:to>
                                        <p:strVal val="visible"/>
                                      </p:to>
                                    </p:set>
                                    <p:anim calcmode="discrete" valueType="clr">
                                      <p:cBhvr override="childStyle">
                                        <p:cTn id="21" dur="500"/>
                                        <p:tgtEl>
                                          <p:spTgt spid="5">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2" dur="500"/>
                                        <p:tgtEl>
                                          <p:spTgt spid="5">
                                            <p:txEl>
                                              <p:pRg st="1" end="1"/>
                                            </p:txEl>
                                          </p:spTgt>
                                        </p:tgtEl>
                                        <p:attrNameLst>
                                          <p:attrName>fillcolor</p:attrName>
                                        </p:attrNameLst>
                                      </p:cBhvr>
                                      <p:tavLst>
                                        <p:tav tm="0">
                                          <p:val>
                                            <p:clrVal>
                                              <a:schemeClr val="accent2"/>
                                            </p:clrVal>
                                          </p:val>
                                        </p:tav>
                                        <p:tav tm="50000">
                                          <p:val>
                                            <p:clrVal>
                                              <a:schemeClr val="hlink"/>
                                            </p:clrVal>
                                          </p:val>
                                        </p:tav>
                                      </p:tavLst>
                                    </p:anim>
                                    <p:set>
                                      <p:cBhvr>
                                        <p:cTn id="23" dur="500"/>
                                        <p:tgtEl>
                                          <p:spTgt spid="5">
                                            <p:txEl>
                                              <p:pRg st="1" end="1"/>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0_ade3_4e78942a_XL.jpeg"/>
          <p:cNvPicPr>
            <a:picLocks noChangeAspect="1"/>
          </p:cNvPicPr>
          <p:nvPr/>
        </p:nvPicPr>
        <p:blipFill>
          <a:blip r:embed="rId2" cstate="print"/>
          <a:stretch>
            <a:fillRect/>
          </a:stretch>
        </p:blipFill>
        <p:spPr>
          <a:xfrm>
            <a:off x="0" y="0"/>
            <a:ext cx="5334000" cy="4000500"/>
          </a:xfrm>
          <a:prstGeom prst="rect">
            <a:avLst/>
          </a:prstGeom>
          <a:ln>
            <a:noFill/>
          </a:ln>
          <a:effectLst>
            <a:outerShdw blurRad="292100" dist="139700" dir="2700000" algn="tl" rotWithShape="0">
              <a:srgbClr val="333333">
                <a:alpha val="65000"/>
              </a:srgbClr>
            </a:outerShdw>
          </a:effectLst>
        </p:spPr>
      </p:pic>
      <p:pic>
        <p:nvPicPr>
          <p:cNvPr id="3" name="Рисунок 2" descr="66.jpeg"/>
          <p:cNvPicPr>
            <a:picLocks noChangeAspect="1"/>
          </p:cNvPicPr>
          <p:nvPr/>
        </p:nvPicPr>
        <p:blipFill>
          <a:blip r:embed="rId3" cstate="print"/>
          <a:stretch>
            <a:fillRect/>
          </a:stretch>
        </p:blipFill>
        <p:spPr>
          <a:xfrm>
            <a:off x="3555957" y="2666968"/>
            <a:ext cx="5588043" cy="4191032"/>
          </a:xfrm>
          <a:prstGeom prst="rect">
            <a:avLst/>
          </a:prstGeom>
          <a:ln>
            <a:noFill/>
          </a:ln>
          <a:effectLst>
            <a:softEdge rad="112500"/>
          </a:effectLst>
        </p:spPr>
      </p:pic>
      <p:sp>
        <p:nvSpPr>
          <p:cNvPr id="4" name="Прямоугольник 3"/>
          <p:cNvSpPr/>
          <p:nvPr/>
        </p:nvSpPr>
        <p:spPr>
          <a:xfrm>
            <a:off x="5715008" y="571480"/>
            <a:ext cx="3214710" cy="1169551"/>
          </a:xfrm>
          <a:prstGeom prst="rect">
            <a:avLst/>
          </a:prstGeom>
          <a:noFill/>
        </p:spPr>
        <p:txBody>
          <a:bodyPr>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fontAlgn="auto">
              <a:spcBef>
                <a:spcPts val="0"/>
              </a:spcBef>
              <a:spcAft>
                <a:spcPts val="0"/>
              </a:spcAft>
              <a:defRPr/>
            </a:pPr>
            <a:r>
              <a:rPr lang="en-US" sz="7000" b="1" dirty="0">
                <a:ln/>
                <a:solidFill>
                  <a:srgbClr val="FF0000"/>
                </a:solidFill>
                <a:latin typeface="+mn-lt"/>
              </a:rPr>
              <a:t>A driver</a:t>
            </a:r>
            <a:endParaRPr lang="ru-RU" sz="7000" b="1" dirty="0">
              <a:ln/>
              <a:solidFill>
                <a:srgbClr val="FF0000"/>
              </a:solidFill>
              <a:latin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par>
                          <p:cTn id="8" fill="hold">
                            <p:stCondLst>
                              <p:cond delay="2000"/>
                            </p:stCondLst>
                            <p:childTnLst>
                              <p:par>
                                <p:cTn id="9" presetID="8" presetClass="entr" presetSubtype="16"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diamond(in)">
                                      <p:cBhvr>
                                        <p:cTn id="11" dur="2000"/>
                                        <p:tgtEl>
                                          <p:spTgt spid="3"/>
                                        </p:tgtEl>
                                      </p:cBhvr>
                                    </p:animEffect>
                                  </p:childTnLst>
                                </p:cTn>
                              </p:par>
                            </p:childTnLst>
                          </p:cTn>
                        </p:par>
                      </p:childTnLst>
                    </p:cTn>
                  </p:par>
                  <p:par>
                    <p:cTn id="12" fill="hold">
                      <p:stCondLst>
                        <p:cond delay="indefinite"/>
                      </p:stCondLst>
                      <p:childTnLst>
                        <p:par>
                          <p:cTn id="13" fill="hold">
                            <p:stCondLst>
                              <p:cond delay="0"/>
                            </p:stCondLst>
                            <p:childTnLst>
                              <p:par>
                                <p:cTn id="14" presetID="27" presetClass="entr" presetSubtype="0" fill="hold" nodeType="clickEffect">
                                  <p:stCondLst>
                                    <p:cond delay="0"/>
                                  </p:stCondLst>
                                  <p:iterate type="lt">
                                    <p:tmPct val="50000"/>
                                  </p:iterate>
                                  <p:childTnLst>
                                    <p:set>
                                      <p:cBhvr>
                                        <p:cTn id="15" dur="1" fill="hold">
                                          <p:stCondLst>
                                            <p:cond delay="0"/>
                                          </p:stCondLst>
                                        </p:cTn>
                                        <p:tgtEl>
                                          <p:spTgt spid="4">
                                            <p:txEl>
                                              <p:pRg st="0" end="0"/>
                                            </p:txEl>
                                          </p:spTgt>
                                        </p:tgtEl>
                                        <p:attrNameLst>
                                          <p:attrName>style.visibility</p:attrName>
                                        </p:attrNameLst>
                                      </p:cBhvr>
                                      <p:to>
                                        <p:strVal val="visible"/>
                                      </p:to>
                                    </p:set>
                                    <p:anim calcmode="discrete" valueType="clr">
                                      <p:cBhvr override="childStyle">
                                        <p:cTn id="16" dur="80"/>
                                        <p:tgtEl>
                                          <p:spTgt spid="4">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7" dur="80"/>
                                        <p:tgtEl>
                                          <p:spTgt spid="4">
                                            <p:txEl>
                                              <p:pRg st="0" end="0"/>
                                            </p:txEl>
                                          </p:spTgt>
                                        </p:tgtEl>
                                        <p:attrNameLst>
                                          <p:attrName>fillcolor</p:attrName>
                                        </p:attrNameLst>
                                      </p:cBhvr>
                                      <p:tavLst>
                                        <p:tav tm="0">
                                          <p:val>
                                            <p:clrVal>
                                              <a:schemeClr val="accent2"/>
                                            </p:clrVal>
                                          </p:val>
                                        </p:tav>
                                        <p:tav tm="50000">
                                          <p:val>
                                            <p:clrVal>
                                              <a:schemeClr val="hlink"/>
                                            </p:clrVal>
                                          </p:val>
                                        </p:tav>
                                      </p:tavLst>
                                    </p:anim>
                                    <p:set>
                                      <p:cBhvr>
                                        <p:cTn id="18" dur="80"/>
                                        <p:tgtEl>
                                          <p:spTgt spid="4">
                                            <p:txEl>
                                              <p:pRg st="0" end="0"/>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11.jpg"/>
          <p:cNvPicPr>
            <a:picLocks noChangeAspect="1"/>
          </p:cNvPicPr>
          <p:nvPr/>
        </p:nvPicPr>
        <p:blipFill>
          <a:blip r:embed="rId2" cstate="print"/>
          <a:stretch>
            <a:fillRect/>
          </a:stretch>
        </p:blipFill>
        <p:spPr>
          <a:xfrm>
            <a:off x="0" y="0"/>
            <a:ext cx="5469361" cy="364331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3" name="Рисунок 2" descr="st_ooo_dantist.jpg"/>
          <p:cNvPicPr>
            <a:picLocks noChangeAspect="1"/>
          </p:cNvPicPr>
          <p:nvPr/>
        </p:nvPicPr>
        <p:blipFill>
          <a:blip r:embed="rId3" cstate="print"/>
          <a:stretch>
            <a:fillRect/>
          </a:stretch>
        </p:blipFill>
        <p:spPr>
          <a:xfrm>
            <a:off x="3429000" y="2786058"/>
            <a:ext cx="5715000" cy="3810000"/>
          </a:xfrm>
          <a:prstGeom prst="rect">
            <a:avLst/>
          </a:prstGeom>
          <a:ln>
            <a:noFill/>
          </a:ln>
          <a:effectLst>
            <a:outerShdw blurRad="292100" dist="139700" dir="2700000" algn="tl" rotWithShape="0">
              <a:srgbClr val="333333">
                <a:alpha val="65000"/>
              </a:srgbClr>
            </a:outerShdw>
          </a:effectLst>
        </p:spPr>
      </p:pic>
      <p:sp>
        <p:nvSpPr>
          <p:cNvPr id="4" name="Прямоугольник 3"/>
          <p:cNvSpPr/>
          <p:nvPr/>
        </p:nvSpPr>
        <p:spPr>
          <a:xfrm>
            <a:off x="5572132" y="500042"/>
            <a:ext cx="3000364" cy="923330"/>
          </a:xfrm>
          <a:prstGeom prst="rect">
            <a:avLst/>
          </a:prstGeom>
          <a:noFill/>
        </p:spPr>
        <p:txBody>
          <a:bodyPr>
            <a:spAutoFit/>
          </a:bodyPr>
          <a:lstStyle/>
          <a:p>
            <a:pPr algn="ctr" fontAlgn="auto">
              <a:spcBef>
                <a:spcPts val="0"/>
              </a:spcBef>
              <a:spcAft>
                <a:spcPts val="0"/>
              </a:spcAft>
              <a:defRPr/>
            </a:pPr>
            <a:r>
              <a:rPr lang="en-US" sz="5400" b="1"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latin typeface="+mn-lt"/>
              </a:rPr>
              <a:t>A dentist</a:t>
            </a:r>
            <a:endParaRPr lang="ru-RU" sz="5400" b="1"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latin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par>
                          <p:cTn id="8" fill="hold">
                            <p:stCondLst>
                              <p:cond delay="2000"/>
                            </p:stCondLst>
                            <p:childTnLst>
                              <p:par>
                                <p:cTn id="9" presetID="8" presetClass="entr" presetSubtype="16"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diamond(in)">
                                      <p:cBhvr>
                                        <p:cTn id="11" dur="2000"/>
                                        <p:tgtEl>
                                          <p:spTgt spid="3"/>
                                        </p:tgtEl>
                                      </p:cBhvr>
                                    </p:animEffect>
                                  </p:childTnLst>
                                </p:cTn>
                              </p:par>
                            </p:childTnLst>
                          </p:cTn>
                        </p:par>
                      </p:childTnLst>
                    </p:cTn>
                  </p:par>
                  <p:par>
                    <p:cTn id="12" fill="hold">
                      <p:stCondLst>
                        <p:cond delay="indefinite"/>
                      </p:stCondLst>
                      <p:childTnLst>
                        <p:par>
                          <p:cTn id="13" fill="hold">
                            <p:stCondLst>
                              <p:cond delay="0"/>
                            </p:stCondLst>
                            <p:childTnLst>
                              <p:par>
                                <p:cTn id="14" presetID="27" presetClass="entr" presetSubtype="0" fill="hold" nodeType="clickEffect">
                                  <p:stCondLst>
                                    <p:cond delay="0"/>
                                  </p:stCondLst>
                                  <p:iterate type="lt">
                                    <p:tmPct val="50000"/>
                                  </p:iterate>
                                  <p:childTnLst>
                                    <p:set>
                                      <p:cBhvr>
                                        <p:cTn id="15" dur="1" fill="hold">
                                          <p:stCondLst>
                                            <p:cond delay="0"/>
                                          </p:stCondLst>
                                        </p:cTn>
                                        <p:tgtEl>
                                          <p:spTgt spid="4">
                                            <p:txEl>
                                              <p:pRg st="0" end="0"/>
                                            </p:txEl>
                                          </p:spTgt>
                                        </p:tgtEl>
                                        <p:attrNameLst>
                                          <p:attrName>style.visibility</p:attrName>
                                        </p:attrNameLst>
                                      </p:cBhvr>
                                      <p:to>
                                        <p:strVal val="visible"/>
                                      </p:to>
                                    </p:set>
                                    <p:anim calcmode="discrete" valueType="clr">
                                      <p:cBhvr override="childStyle">
                                        <p:cTn id="16" dur="80"/>
                                        <p:tgtEl>
                                          <p:spTgt spid="4">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7" dur="80"/>
                                        <p:tgtEl>
                                          <p:spTgt spid="4">
                                            <p:txEl>
                                              <p:pRg st="0" end="0"/>
                                            </p:txEl>
                                          </p:spTgt>
                                        </p:tgtEl>
                                        <p:attrNameLst>
                                          <p:attrName>fillcolor</p:attrName>
                                        </p:attrNameLst>
                                      </p:cBhvr>
                                      <p:tavLst>
                                        <p:tav tm="0">
                                          <p:val>
                                            <p:clrVal>
                                              <a:schemeClr val="accent2"/>
                                            </p:clrVal>
                                          </p:val>
                                        </p:tav>
                                        <p:tav tm="50000">
                                          <p:val>
                                            <p:clrVal>
                                              <a:schemeClr val="hlink"/>
                                            </p:clrVal>
                                          </p:val>
                                        </p:tav>
                                      </p:tavLst>
                                    </p:anim>
                                    <p:set>
                                      <p:cBhvr>
                                        <p:cTn id="18" dur="80"/>
                                        <p:tgtEl>
                                          <p:spTgt spid="4">
                                            <p:txEl>
                                              <p:pRg st="0" end="0"/>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1.jpg"/>
          <p:cNvPicPr>
            <a:picLocks noChangeAspect="1"/>
          </p:cNvPicPr>
          <p:nvPr/>
        </p:nvPicPr>
        <p:blipFill>
          <a:blip r:embed="rId2" cstate="print"/>
          <a:stretch>
            <a:fillRect/>
          </a:stretch>
        </p:blipFill>
        <p:spPr>
          <a:xfrm>
            <a:off x="0" y="0"/>
            <a:ext cx="5334000" cy="4000500"/>
          </a:xfrm>
          <a:prstGeom prst="rect">
            <a:avLst/>
          </a:prstGeom>
          <a:ln>
            <a:noFill/>
          </a:ln>
          <a:effectLst>
            <a:outerShdw blurRad="292100" dist="139700" dir="2700000" algn="tl" rotWithShape="0">
              <a:srgbClr val="333333">
                <a:alpha val="65000"/>
              </a:srgbClr>
            </a:outerShdw>
          </a:effectLst>
        </p:spPr>
      </p:pic>
      <p:pic>
        <p:nvPicPr>
          <p:cNvPr id="3" name="Рисунок 2" descr="Sergej_Bubka.jpg"/>
          <p:cNvPicPr>
            <a:picLocks noChangeAspect="1"/>
          </p:cNvPicPr>
          <p:nvPr/>
        </p:nvPicPr>
        <p:blipFill>
          <a:blip r:embed="rId3" cstate="print"/>
          <a:stretch>
            <a:fillRect/>
          </a:stretch>
        </p:blipFill>
        <p:spPr>
          <a:xfrm>
            <a:off x="5643563" y="0"/>
            <a:ext cx="3198812" cy="3929063"/>
          </a:xfrm>
          <a:prstGeom prst="rect">
            <a:avLst/>
          </a:prstGeom>
          <a:ln>
            <a:noFill/>
          </a:ln>
          <a:effectLst>
            <a:outerShdw blurRad="292100" dist="139700" dir="2700000" algn="tl" rotWithShape="0">
              <a:srgbClr val="333333">
                <a:alpha val="65000"/>
              </a:srgbClr>
            </a:outerShdw>
          </a:effectLst>
        </p:spPr>
      </p:pic>
      <p:sp>
        <p:nvSpPr>
          <p:cNvPr id="4" name="Прямоугольник 3"/>
          <p:cNvSpPr/>
          <p:nvPr/>
        </p:nvSpPr>
        <p:spPr>
          <a:xfrm>
            <a:off x="2071670" y="4857760"/>
            <a:ext cx="6110968" cy="1446550"/>
          </a:xfrm>
          <a:prstGeom prst="rect">
            <a:avLst/>
          </a:prstGeom>
          <a:noFill/>
        </p:spPr>
        <p:txBody>
          <a:bodyPr wrap="none">
            <a:spAutoFit/>
            <a:scene3d>
              <a:camera prst="orthographicFront"/>
              <a:lightRig rig="glow" dir="tl">
                <a:rot lat="0" lon="0" rev="5400000"/>
              </a:lightRig>
            </a:scene3d>
            <a:sp3d contourW="12700">
              <a:bevelT w="25400" h="25400"/>
              <a:contourClr>
                <a:schemeClr val="accent6">
                  <a:shade val="73000"/>
                </a:schemeClr>
              </a:contourClr>
            </a:sp3d>
          </a:bodyPr>
          <a:lstStyle/>
          <a:p>
            <a:pPr algn="ctr" fontAlgn="auto">
              <a:spcBef>
                <a:spcPts val="0"/>
              </a:spcBef>
              <a:spcAft>
                <a:spcPts val="0"/>
              </a:spcAft>
              <a:defRPr/>
            </a:pPr>
            <a:r>
              <a:rPr lang="en-US" sz="8800" b="1" dirty="0">
                <a:ln w="11430"/>
                <a:solidFill>
                  <a:srgbClr val="FF0000"/>
                </a:solidFill>
                <a:effectLst>
                  <a:outerShdw blurRad="80000" dist="40000" dir="5040000" algn="tl">
                    <a:srgbClr val="000000">
                      <a:alpha val="30000"/>
                    </a:srgbClr>
                  </a:outerShdw>
                </a:effectLst>
                <a:latin typeface="+mn-lt"/>
              </a:rPr>
              <a:t>A sportsman</a:t>
            </a:r>
            <a:endParaRPr lang="ru-RU" sz="8800" b="1" dirty="0">
              <a:ln w="11430"/>
              <a:solidFill>
                <a:srgbClr val="FF0000"/>
              </a:solidFill>
              <a:effectLst>
                <a:outerShdw blurRad="80000" dist="40000" dir="5040000" algn="tl">
                  <a:srgbClr val="000000">
                    <a:alpha val="30000"/>
                  </a:srgbClr>
                </a:outerShdw>
              </a:effectLst>
              <a:latin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par>
                          <p:cTn id="8" fill="hold">
                            <p:stCondLst>
                              <p:cond delay="2000"/>
                            </p:stCondLst>
                            <p:childTnLst>
                              <p:par>
                                <p:cTn id="9" presetID="8" presetClass="entr" presetSubtype="16"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diamond(in)">
                                      <p:cBhvr>
                                        <p:cTn id="11" dur="2000"/>
                                        <p:tgtEl>
                                          <p:spTgt spid="3"/>
                                        </p:tgtEl>
                                      </p:cBhvr>
                                    </p:animEffect>
                                  </p:childTnLst>
                                </p:cTn>
                              </p:par>
                            </p:childTnLst>
                          </p:cTn>
                        </p:par>
                      </p:childTnLst>
                    </p:cTn>
                  </p:par>
                  <p:par>
                    <p:cTn id="12" fill="hold">
                      <p:stCondLst>
                        <p:cond delay="indefinite"/>
                      </p:stCondLst>
                      <p:childTnLst>
                        <p:par>
                          <p:cTn id="13" fill="hold">
                            <p:stCondLst>
                              <p:cond delay="0"/>
                            </p:stCondLst>
                            <p:childTnLst>
                              <p:par>
                                <p:cTn id="14" presetID="27" presetClass="entr" presetSubtype="0" fill="hold" nodeType="clickEffect">
                                  <p:stCondLst>
                                    <p:cond delay="0"/>
                                  </p:stCondLst>
                                  <p:iterate type="lt">
                                    <p:tmPct val="50000"/>
                                  </p:iterate>
                                  <p:childTnLst>
                                    <p:set>
                                      <p:cBhvr>
                                        <p:cTn id="15" dur="1" fill="hold">
                                          <p:stCondLst>
                                            <p:cond delay="0"/>
                                          </p:stCondLst>
                                        </p:cTn>
                                        <p:tgtEl>
                                          <p:spTgt spid="4">
                                            <p:txEl>
                                              <p:pRg st="0" end="0"/>
                                            </p:txEl>
                                          </p:spTgt>
                                        </p:tgtEl>
                                        <p:attrNameLst>
                                          <p:attrName>style.visibility</p:attrName>
                                        </p:attrNameLst>
                                      </p:cBhvr>
                                      <p:to>
                                        <p:strVal val="visible"/>
                                      </p:to>
                                    </p:set>
                                    <p:anim calcmode="discrete" valueType="clr">
                                      <p:cBhvr override="childStyle">
                                        <p:cTn id="16" dur="80"/>
                                        <p:tgtEl>
                                          <p:spTgt spid="4">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7" dur="80"/>
                                        <p:tgtEl>
                                          <p:spTgt spid="4">
                                            <p:txEl>
                                              <p:pRg st="0" end="0"/>
                                            </p:txEl>
                                          </p:spTgt>
                                        </p:tgtEl>
                                        <p:attrNameLst>
                                          <p:attrName>fillcolor</p:attrName>
                                        </p:attrNameLst>
                                      </p:cBhvr>
                                      <p:tavLst>
                                        <p:tav tm="0">
                                          <p:val>
                                            <p:clrVal>
                                              <a:schemeClr val="accent2"/>
                                            </p:clrVal>
                                          </p:val>
                                        </p:tav>
                                        <p:tav tm="50000">
                                          <p:val>
                                            <p:clrVal>
                                              <a:schemeClr val="hlink"/>
                                            </p:clrVal>
                                          </p:val>
                                        </p:tav>
                                      </p:tavLst>
                                    </p:anim>
                                    <p:set>
                                      <p:cBhvr>
                                        <p:cTn id="18" dur="80"/>
                                        <p:tgtEl>
                                          <p:spTgt spid="4">
                                            <p:txEl>
                                              <p:pRg st="0" end="0"/>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03.gif"/>
          <p:cNvPicPr>
            <a:picLocks noChangeAspect="1"/>
          </p:cNvPicPr>
          <p:nvPr/>
        </p:nvPicPr>
        <p:blipFill>
          <a:blip r:embed="rId2" cstate="print"/>
          <a:stretch>
            <a:fillRect/>
          </a:stretch>
        </p:blipFill>
        <p:spPr>
          <a:xfrm>
            <a:off x="1000100" y="214290"/>
            <a:ext cx="3441700" cy="4714875"/>
          </a:xfrm>
          <a:prstGeom prst="rect">
            <a:avLst/>
          </a:prstGeom>
          <a:ln>
            <a:noFill/>
          </a:ln>
          <a:effectLst>
            <a:outerShdw blurRad="292100" dist="139700" dir="2700000" algn="tl" rotWithShape="0">
              <a:srgbClr val="333333">
                <a:alpha val="65000"/>
              </a:srgbClr>
            </a:outerShdw>
          </a:effectLst>
        </p:spPr>
      </p:pic>
      <p:pic>
        <p:nvPicPr>
          <p:cNvPr id="3" name="Рисунок 2" descr="art_1_foto61865.jpg"/>
          <p:cNvPicPr>
            <a:picLocks noChangeAspect="1"/>
          </p:cNvPicPr>
          <p:nvPr/>
        </p:nvPicPr>
        <p:blipFill>
          <a:blip r:embed="rId3" cstate="print"/>
          <a:stretch>
            <a:fillRect/>
          </a:stretch>
        </p:blipFill>
        <p:spPr>
          <a:xfrm>
            <a:off x="5072066" y="285728"/>
            <a:ext cx="3360193" cy="464347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4" name="Прямоугольник 3"/>
          <p:cNvSpPr/>
          <p:nvPr/>
        </p:nvSpPr>
        <p:spPr>
          <a:xfrm>
            <a:off x="357158" y="5357827"/>
            <a:ext cx="8072494" cy="923330"/>
          </a:xfrm>
          <a:prstGeom prst="rect">
            <a:avLst/>
          </a:prstGeom>
          <a:noFill/>
        </p:spPr>
        <p:txBody>
          <a:bodyPr wrap="square">
            <a:spAutoFit/>
          </a:bodyPr>
          <a:lstStyle/>
          <a:p>
            <a:pPr algn="ctr" fontAlgn="auto">
              <a:spcBef>
                <a:spcPts val="0"/>
              </a:spcBef>
              <a:spcAft>
                <a:spcPts val="0"/>
              </a:spcAft>
              <a:defRPr/>
            </a:pPr>
            <a:r>
              <a:rPr lang="en-US" sz="5400" b="1" dirty="0">
                <a:ln w="17780" cmpd="sng">
                  <a:solidFill>
                    <a:srgbClr val="FFFFFF"/>
                  </a:solidFill>
                  <a:prstDash val="solid"/>
                  <a:miter lim="800000"/>
                </a:ln>
                <a:solidFill>
                  <a:srgbClr val="FF0000"/>
                </a:solidFill>
                <a:effectLst>
                  <a:outerShdw blurRad="50800" algn="tl" rotWithShape="0">
                    <a:srgbClr val="000000"/>
                  </a:outerShdw>
                </a:effectLst>
                <a:latin typeface="+mn-lt"/>
              </a:rPr>
              <a:t>A housewife</a:t>
            </a:r>
            <a:endParaRPr lang="ru-RU" sz="5400" b="1" dirty="0">
              <a:ln w="17780" cmpd="sng">
                <a:solidFill>
                  <a:srgbClr val="FFFFFF"/>
                </a:solidFill>
                <a:prstDash val="solid"/>
                <a:miter lim="800000"/>
              </a:ln>
              <a:solidFill>
                <a:srgbClr val="FF0000"/>
              </a:solidFill>
              <a:effectLst>
                <a:outerShdw blurRad="50800" algn="tl" rotWithShape="0">
                  <a:srgbClr val="000000"/>
                </a:outerShdw>
              </a:effectLst>
              <a:latin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par>
                          <p:cTn id="8" fill="hold">
                            <p:stCondLst>
                              <p:cond delay="2000"/>
                            </p:stCondLst>
                            <p:childTnLst>
                              <p:par>
                                <p:cTn id="9" presetID="8" presetClass="entr" presetSubtype="16"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diamond(in)">
                                      <p:cBhvr>
                                        <p:cTn id="11" dur="2000"/>
                                        <p:tgtEl>
                                          <p:spTgt spid="3"/>
                                        </p:tgtEl>
                                      </p:cBhvr>
                                    </p:animEffect>
                                  </p:childTnLst>
                                </p:cTn>
                              </p:par>
                            </p:childTnLst>
                          </p:cTn>
                        </p:par>
                      </p:childTnLst>
                    </p:cTn>
                  </p:par>
                  <p:par>
                    <p:cTn id="12" fill="hold">
                      <p:stCondLst>
                        <p:cond delay="indefinite"/>
                      </p:stCondLst>
                      <p:childTnLst>
                        <p:par>
                          <p:cTn id="13" fill="hold">
                            <p:stCondLst>
                              <p:cond delay="0"/>
                            </p:stCondLst>
                            <p:childTnLst>
                              <p:par>
                                <p:cTn id="14" presetID="27" presetClass="entr" presetSubtype="0" fill="hold" nodeType="clickEffect">
                                  <p:stCondLst>
                                    <p:cond delay="0"/>
                                  </p:stCondLst>
                                  <p:iterate type="lt">
                                    <p:tmPct val="50000"/>
                                  </p:iterate>
                                  <p:childTnLst>
                                    <p:set>
                                      <p:cBhvr>
                                        <p:cTn id="15" dur="1" fill="hold">
                                          <p:stCondLst>
                                            <p:cond delay="0"/>
                                          </p:stCondLst>
                                        </p:cTn>
                                        <p:tgtEl>
                                          <p:spTgt spid="4">
                                            <p:txEl>
                                              <p:pRg st="0" end="0"/>
                                            </p:txEl>
                                          </p:spTgt>
                                        </p:tgtEl>
                                        <p:attrNameLst>
                                          <p:attrName>style.visibility</p:attrName>
                                        </p:attrNameLst>
                                      </p:cBhvr>
                                      <p:to>
                                        <p:strVal val="visible"/>
                                      </p:to>
                                    </p:set>
                                    <p:anim calcmode="discrete" valueType="clr">
                                      <p:cBhvr override="childStyle">
                                        <p:cTn id="16" dur="80"/>
                                        <p:tgtEl>
                                          <p:spTgt spid="4">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7" dur="80"/>
                                        <p:tgtEl>
                                          <p:spTgt spid="4">
                                            <p:txEl>
                                              <p:pRg st="0" end="0"/>
                                            </p:txEl>
                                          </p:spTgt>
                                        </p:tgtEl>
                                        <p:attrNameLst>
                                          <p:attrName>fillcolor</p:attrName>
                                        </p:attrNameLst>
                                      </p:cBhvr>
                                      <p:tavLst>
                                        <p:tav tm="0">
                                          <p:val>
                                            <p:clrVal>
                                              <a:schemeClr val="accent2"/>
                                            </p:clrVal>
                                          </p:val>
                                        </p:tav>
                                        <p:tav tm="50000">
                                          <p:val>
                                            <p:clrVal>
                                              <a:schemeClr val="hlink"/>
                                            </p:clrVal>
                                          </p:val>
                                        </p:tav>
                                      </p:tavLst>
                                    </p:anim>
                                    <p:set>
                                      <p:cBhvr>
                                        <p:cTn id="18" dur="80"/>
                                        <p:tgtEl>
                                          <p:spTgt spid="4">
                                            <p:txEl>
                                              <p:pRg st="0" end="0"/>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293332-002.jpg"/>
          <p:cNvPicPr>
            <a:picLocks noChangeAspect="1"/>
          </p:cNvPicPr>
          <p:nvPr/>
        </p:nvPicPr>
        <p:blipFill>
          <a:blip r:embed="rId2" cstate="print"/>
          <a:stretch>
            <a:fillRect/>
          </a:stretch>
        </p:blipFill>
        <p:spPr>
          <a:xfrm>
            <a:off x="285720" y="298908"/>
            <a:ext cx="4357718" cy="4558852"/>
          </a:xfrm>
          <a:prstGeom prst="rect">
            <a:avLst/>
          </a:prstGeom>
          <a:ln>
            <a:noFill/>
          </a:ln>
          <a:effectLst>
            <a:softEdge rad="112500"/>
          </a:effectLst>
        </p:spPr>
      </p:pic>
      <p:pic>
        <p:nvPicPr>
          <p:cNvPr id="3" name="Рисунок 2" descr="cat_1221267575_1.jpg"/>
          <p:cNvPicPr>
            <a:picLocks noChangeAspect="1"/>
          </p:cNvPicPr>
          <p:nvPr/>
        </p:nvPicPr>
        <p:blipFill>
          <a:blip r:embed="rId3" cstate="print"/>
          <a:stretch>
            <a:fillRect/>
          </a:stretch>
        </p:blipFill>
        <p:spPr>
          <a:xfrm>
            <a:off x="5072066" y="428604"/>
            <a:ext cx="3058528" cy="4383890"/>
          </a:xfrm>
          <a:prstGeom prst="rect">
            <a:avLst/>
          </a:prstGeom>
          <a:ln>
            <a:noFill/>
          </a:ln>
          <a:effectLst>
            <a:softEdge rad="112500"/>
          </a:effectLst>
        </p:spPr>
      </p:pic>
      <p:sp>
        <p:nvSpPr>
          <p:cNvPr id="5" name="TextBox 4"/>
          <p:cNvSpPr txBox="1"/>
          <p:nvPr/>
        </p:nvSpPr>
        <p:spPr>
          <a:xfrm>
            <a:off x="1000100" y="5357826"/>
            <a:ext cx="6643734" cy="1200329"/>
          </a:xfrm>
          <a:prstGeom prst="rect">
            <a:avLst/>
          </a:prstGeom>
          <a:noFill/>
        </p:spPr>
        <p:txBody>
          <a:bodyPr wrap="square" rtlCol="0">
            <a:spAutoFit/>
          </a:bodyPr>
          <a:lstStyle/>
          <a:p>
            <a:pPr algn="ctr"/>
            <a:r>
              <a:rPr lang="en-US" sz="7200" dirty="0" smtClean="0">
                <a:solidFill>
                  <a:srgbClr val="C00000"/>
                </a:solidFill>
              </a:rPr>
              <a:t>A nurse</a:t>
            </a:r>
            <a:endParaRPr lang="ru-RU" sz="7200" dirty="0">
              <a:solidFill>
                <a:srgbClr val="C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par>
                          <p:cTn id="8" fill="hold">
                            <p:stCondLst>
                              <p:cond delay="2000"/>
                            </p:stCondLst>
                            <p:childTnLst>
                              <p:par>
                                <p:cTn id="9" presetID="8" presetClass="entr" presetSubtype="16"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diamond(in)">
                                      <p:cBhvr>
                                        <p:cTn id="11" dur="2000"/>
                                        <p:tgtEl>
                                          <p:spTgt spid="3"/>
                                        </p:tgtEl>
                                      </p:cBhvr>
                                    </p:animEffect>
                                  </p:childTnLst>
                                </p:cTn>
                              </p:par>
                            </p:childTnLst>
                          </p:cTn>
                        </p:par>
                      </p:childTnLst>
                    </p:cTn>
                  </p:par>
                  <p:par>
                    <p:cTn id="12" fill="hold">
                      <p:stCondLst>
                        <p:cond delay="indefinite"/>
                      </p:stCondLst>
                      <p:childTnLst>
                        <p:par>
                          <p:cTn id="13" fill="hold">
                            <p:stCondLst>
                              <p:cond delay="0"/>
                            </p:stCondLst>
                            <p:childTnLst>
                              <p:par>
                                <p:cTn id="14" presetID="27" presetClass="entr" presetSubtype="0" fill="hold" nodeType="clickEffect">
                                  <p:stCondLst>
                                    <p:cond delay="0"/>
                                  </p:stCondLst>
                                  <p:iterate type="lt">
                                    <p:tmPct val="50000"/>
                                  </p:iterate>
                                  <p:childTnLst>
                                    <p:set>
                                      <p:cBhvr>
                                        <p:cTn id="15" dur="1" fill="hold">
                                          <p:stCondLst>
                                            <p:cond delay="0"/>
                                          </p:stCondLst>
                                        </p:cTn>
                                        <p:tgtEl>
                                          <p:spTgt spid="5">
                                            <p:txEl>
                                              <p:pRg st="0" end="0"/>
                                            </p:txEl>
                                          </p:spTgt>
                                        </p:tgtEl>
                                        <p:attrNameLst>
                                          <p:attrName>style.visibility</p:attrName>
                                        </p:attrNameLst>
                                      </p:cBhvr>
                                      <p:to>
                                        <p:strVal val="visible"/>
                                      </p:to>
                                    </p:set>
                                    <p:anim calcmode="discrete" valueType="clr">
                                      <p:cBhvr override="childStyle">
                                        <p:cTn id="16" dur="80"/>
                                        <p:tgtEl>
                                          <p:spTgt spid="5">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7" dur="80"/>
                                        <p:tgtEl>
                                          <p:spTgt spid="5">
                                            <p:txEl>
                                              <p:pRg st="0" end="0"/>
                                            </p:txEl>
                                          </p:spTgt>
                                        </p:tgtEl>
                                        <p:attrNameLst>
                                          <p:attrName>fillcolor</p:attrName>
                                        </p:attrNameLst>
                                      </p:cBhvr>
                                      <p:tavLst>
                                        <p:tav tm="0">
                                          <p:val>
                                            <p:clrVal>
                                              <a:schemeClr val="accent2"/>
                                            </p:clrVal>
                                          </p:val>
                                        </p:tav>
                                        <p:tav tm="50000">
                                          <p:val>
                                            <p:clrVal>
                                              <a:schemeClr val="hlink"/>
                                            </p:clrVal>
                                          </p:val>
                                        </p:tav>
                                      </p:tavLst>
                                    </p:anim>
                                    <p:set>
                                      <p:cBhvr>
                                        <p:cTn id="18" dur="80"/>
                                        <p:tgtEl>
                                          <p:spTgt spid="5">
                                            <p:txEl>
                                              <p:pRg st="0" end="0"/>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000016">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000016</Template>
  <TotalTime>254</TotalTime>
  <Words>293</Words>
  <Application>Microsoft Office PowerPoint</Application>
  <PresentationFormat>Экран (4:3)</PresentationFormat>
  <Paragraphs>50</Paragraphs>
  <Slides>18</Slides>
  <Notes>3</Notes>
  <HiddenSlides>0</HiddenSlides>
  <MMClips>0</MMClips>
  <ScaleCrop>false</ScaleCrop>
  <HeadingPairs>
    <vt:vector size="4" baseType="variant">
      <vt:variant>
        <vt:lpstr>Тема</vt:lpstr>
      </vt:variant>
      <vt:variant>
        <vt:i4>1</vt:i4>
      </vt:variant>
      <vt:variant>
        <vt:lpstr>Заголовки слайдов</vt:lpstr>
      </vt:variant>
      <vt:variant>
        <vt:i4>18</vt:i4>
      </vt:variant>
    </vt:vector>
  </HeadingPairs>
  <TitlesOfParts>
    <vt:vector size="19" baseType="lpstr">
      <vt:lpstr>000016</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Riddles</vt:lpstr>
      <vt:lpstr>Riddles</vt:lpstr>
      <vt:lpstr>Слайд 17</vt:lpstr>
      <vt:lpstr>СПАСИБО ЗА ВНИМАНИЕ!!!</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пк</dc:creator>
  <cp:lastModifiedBy>Букурова Светлана Анатольевна</cp:lastModifiedBy>
  <cp:revision>17</cp:revision>
  <dcterms:created xsi:type="dcterms:W3CDTF">2013-03-11T05:39:56Z</dcterms:created>
  <dcterms:modified xsi:type="dcterms:W3CDTF">2013-03-11T16:23:58Z</dcterms:modified>
</cp:coreProperties>
</file>