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sldIdLst>
    <p:sldId id="256" r:id="rId2"/>
    <p:sldId id="266" r:id="rId3"/>
    <p:sldId id="291" r:id="rId4"/>
    <p:sldId id="267" r:id="rId5"/>
    <p:sldId id="258" r:id="rId6"/>
    <p:sldId id="269" r:id="rId7"/>
    <p:sldId id="259" r:id="rId8"/>
    <p:sldId id="260" r:id="rId9"/>
    <p:sldId id="261" r:id="rId10"/>
    <p:sldId id="262" r:id="rId11"/>
    <p:sldId id="263" r:id="rId12"/>
    <p:sldId id="264" r:id="rId13"/>
    <p:sldId id="268" r:id="rId14"/>
    <p:sldId id="270" r:id="rId15"/>
    <p:sldId id="271" r:id="rId16"/>
    <p:sldId id="273" r:id="rId17"/>
    <p:sldId id="275" r:id="rId18"/>
    <p:sldId id="276" r:id="rId19"/>
    <p:sldId id="277" r:id="rId20"/>
    <p:sldId id="278" r:id="rId21"/>
    <p:sldId id="280" r:id="rId22"/>
    <p:sldId id="282" r:id="rId23"/>
    <p:sldId id="287" r:id="rId24"/>
    <p:sldId id="283" r:id="rId25"/>
    <p:sldId id="286" r:id="rId26"/>
    <p:sldId id="288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306" autoAdjust="0"/>
    <p:restoredTop sz="94660"/>
  </p:normalViewPr>
  <p:slideViewPr>
    <p:cSldViewPr>
      <p:cViewPr varScale="1">
        <p:scale>
          <a:sx n="70" d="100"/>
          <a:sy n="70" d="100"/>
        </p:scale>
        <p:origin x="-49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E094FA-5D11-46FE-92F0-6B8334448D9E}" type="datetimeFigureOut">
              <a:rPr lang="ru-RU" smtClean="0"/>
              <a:pPr/>
              <a:t>25.03.2013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DF1806-9B4E-412A-A3D5-2E524485134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E6815-0586-412E-934A-13850F2CD9EB}" type="datetimeFigureOut">
              <a:rPr lang="ru-RU" smtClean="0"/>
              <a:pPr/>
              <a:t>25.03.2013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DEE20-97DC-4CD0-B7DB-A5955D8475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E6815-0586-412E-934A-13850F2CD9EB}" type="datetimeFigureOut">
              <a:rPr lang="ru-RU" smtClean="0"/>
              <a:pPr/>
              <a:t>25.03.2013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DEE20-97DC-4CD0-B7DB-A5955D8475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E6815-0586-412E-934A-13850F2CD9EB}" type="datetimeFigureOut">
              <a:rPr lang="ru-RU" smtClean="0"/>
              <a:pPr/>
              <a:t>25.03.2013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DEE20-97DC-4CD0-B7DB-A5955D8475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E6815-0586-412E-934A-13850F2CD9EB}" type="datetimeFigureOut">
              <a:rPr lang="ru-RU" smtClean="0"/>
              <a:pPr/>
              <a:t>25.03.2013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DEE20-97DC-4CD0-B7DB-A5955D8475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E6815-0586-412E-934A-13850F2CD9EB}" type="datetimeFigureOut">
              <a:rPr lang="ru-RU" smtClean="0"/>
              <a:pPr/>
              <a:t>25.03.2013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DEE20-97DC-4CD0-B7DB-A5955D8475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E6815-0586-412E-934A-13850F2CD9EB}" type="datetimeFigureOut">
              <a:rPr lang="ru-RU" smtClean="0"/>
              <a:pPr/>
              <a:t>25.03.2013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DEE20-97DC-4CD0-B7DB-A5955D8475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E6815-0586-412E-934A-13850F2CD9EB}" type="datetimeFigureOut">
              <a:rPr lang="ru-RU" smtClean="0"/>
              <a:pPr/>
              <a:t>25.03.2013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DEE20-97DC-4CD0-B7DB-A5955D8475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E6815-0586-412E-934A-13850F2CD9EB}" type="datetimeFigureOut">
              <a:rPr lang="ru-RU" smtClean="0"/>
              <a:pPr/>
              <a:t>25.03.2013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DEE20-97DC-4CD0-B7DB-A5955D8475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E6815-0586-412E-934A-13850F2CD9EB}" type="datetimeFigureOut">
              <a:rPr lang="ru-RU" smtClean="0"/>
              <a:pPr/>
              <a:t>25.03.2013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DEE20-97DC-4CD0-B7DB-A5955D8475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E6815-0586-412E-934A-13850F2CD9EB}" type="datetimeFigureOut">
              <a:rPr lang="ru-RU" smtClean="0"/>
              <a:pPr/>
              <a:t>25.03.2013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DEE20-97DC-4CD0-B7DB-A5955D8475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E6815-0586-412E-934A-13850F2CD9EB}" type="datetimeFigureOut">
              <a:rPr lang="ru-RU" smtClean="0"/>
              <a:pPr/>
              <a:t>25.03.2013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DEE20-97DC-4CD0-B7DB-A5955D8475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3E6815-0586-412E-934A-13850F2CD9EB}" type="datetimeFigureOut">
              <a:rPr lang="ru-RU" smtClean="0"/>
              <a:pPr/>
              <a:t>25.03.2013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2DEE20-97DC-4CD0-B7DB-A5955D84755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F:\&#1078;&#1080;&#1074;&#1072;&#1103;%20&#1072;&#1079;&#1073;&#1091;&#1082;&#1072;\&#1041;&#1077;&#1079;&#1099;&#1084;&#1103;&#1085;&#1085;&#1099;&#1081;%20(7).wma" TargetMode="External"/><Relationship Id="rId6" Type="http://schemas.openxmlformats.org/officeDocument/2006/relationships/image" Target="../media/image31.pn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F:\&#1078;&#1080;&#1074;&#1072;&#1103;%20&#1072;&#1079;&#1073;&#1091;&#1082;&#1072;\&#1041;&#1077;&#1079;&#1099;&#1084;&#1103;&#1085;&#1085;&#1099;&#1081;%20(8).wma" TargetMode="External"/><Relationship Id="rId6" Type="http://schemas.openxmlformats.org/officeDocument/2006/relationships/image" Target="../media/image34.png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F:\&#1078;&#1080;&#1074;&#1072;&#1103;%20&#1072;&#1079;&#1073;&#1091;&#1082;&#1072;\&#1041;&#1077;&#1079;&#1099;&#1084;&#1103;&#1085;&#1085;&#1099;&#1081;%20(9).wma" TargetMode="External"/><Relationship Id="rId6" Type="http://schemas.openxmlformats.org/officeDocument/2006/relationships/image" Target="../media/image36.png"/><Relationship Id="rId5" Type="http://schemas.openxmlformats.org/officeDocument/2006/relationships/image" Target="../media/image35.jpeg"/><Relationship Id="rId4" Type="http://schemas.openxmlformats.org/officeDocument/2006/relationships/image" Target="../media/image2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F:\&#1078;&#1080;&#1074;&#1072;&#1103;%20&#1072;&#1079;&#1073;&#1091;&#1082;&#1072;\&#1041;&#1077;&#1079;&#1099;&#1084;&#1103;&#1085;&#1085;&#1099;&#1081;%20(11).wma" TargetMode="External"/><Relationship Id="rId6" Type="http://schemas.openxmlformats.org/officeDocument/2006/relationships/image" Target="../media/image38.png"/><Relationship Id="rId5" Type="http://schemas.openxmlformats.org/officeDocument/2006/relationships/image" Target="../media/image12.jpeg"/><Relationship Id="rId4" Type="http://schemas.openxmlformats.org/officeDocument/2006/relationships/image" Target="../media/image3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F:\&#1078;&#1080;&#1074;&#1072;&#1103;%20&#1072;&#1079;&#1073;&#1091;&#1082;&#1072;\&#1041;&#1077;&#1079;&#1099;&#1084;&#1103;&#1085;&#1085;&#1099;&#1081;%20(13).wma" TargetMode="External"/><Relationship Id="rId6" Type="http://schemas.openxmlformats.org/officeDocument/2006/relationships/image" Target="../media/image41.png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F:\&#1078;&#1080;&#1074;&#1072;&#1103;%20&#1072;&#1079;&#1073;&#1091;&#1082;&#1072;\&#1041;&#1077;&#1079;&#1099;&#1084;&#1103;&#1085;&#1085;&#1099;&#1081;%20(14).wma" TargetMode="External"/><Relationship Id="rId6" Type="http://schemas.openxmlformats.org/officeDocument/2006/relationships/image" Target="../media/image43.png"/><Relationship Id="rId5" Type="http://schemas.openxmlformats.org/officeDocument/2006/relationships/image" Target="../media/image42.jpeg"/><Relationship Id="rId4" Type="http://schemas.openxmlformats.org/officeDocument/2006/relationships/image" Target="../media/image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F:\&#1078;&#1080;&#1074;&#1072;&#1103;%20&#1072;&#1079;&#1073;&#1091;&#1082;&#1072;\&#1041;&#1077;&#1079;&#1099;&#1084;&#1103;&#1085;&#1085;&#1099;&#1081;%20(16).wma" TargetMode="External"/><Relationship Id="rId6" Type="http://schemas.openxmlformats.org/officeDocument/2006/relationships/image" Target="../media/image5.png"/><Relationship Id="rId5" Type="http://schemas.openxmlformats.org/officeDocument/2006/relationships/image" Target="../media/image45.png"/><Relationship Id="rId4" Type="http://schemas.openxmlformats.org/officeDocument/2006/relationships/image" Target="../media/image44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F:\&#1078;&#1080;&#1074;&#1072;&#1103;%20&#1072;&#1079;&#1073;&#1091;&#1082;&#1072;\&#1041;&#1077;&#1079;&#1099;&#1084;&#1103;&#1085;&#1085;&#1099;&#1081;%20(18).wma" TargetMode="External"/><Relationship Id="rId6" Type="http://schemas.openxmlformats.org/officeDocument/2006/relationships/image" Target="../media/image48.png"/><Relationship Id="rId5" Type="http://schemas.openxmlformats.org/officeDocument/2006/relationships/image" Target="../media/image47.jpeg"/><Relationship Id="rId4" Type="http://schemas.openxmlformats.org/officeDocument/2006/relationships/image" Target="../media/image46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F:\&#1078;&#1080;&#1074;&#1072;&#1103;%20&#1072;&#1079;&#1073;&#1091;&#1082;&#1072;\&#1041;&#1077;&#1079;&#1099;&#1084;&#1103;&#1085;&#1085;&#1099;&#1081;%20(19).wma" TargetMode="External"/><Relationship Id="rId6" Type="http://schemas.openxmlformats.org/officeDocument/2006/relationships/image" Target="../media/image50.png"/><Relationship Id="rId5" Type="http://schemas.openxmlformats.org/officeDocument/2006/relationships/image" Target="../media/image49.jpeg"/><Relationship Id="rId4" Type="http://schemas.openxmlformats.org/officeDocument/2006/relationships/image" Target="../media/image4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F:\&#1078;&#1080;&#1074;&#1072;&#1103;%20&#1072;&#1079;&#1073;&#1091;&#1082;&#1072;\&#1041;&#1077;&#1079;&#1099;&#1084;&#1103;&#1085;&#1085;&#1099;&#1081;%20(20).wma" TargetMode="External"/><Relationship Id="rId6" Type="http://schemas.openxmlformats.org/officeDocument/2006/relationships/image" Target="../media/image52.png"/><Relationship Id="rId5" Type="http://schemas.openxmlformats.org/officeDocument/2006/relationships/image" Target="../media/image51.jpeg"/><Relationship Id="rId4" Type="http://schemas.openxmlformats.org/officeDocument/2006/relationships/image" Target="../media/image2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F:\&#1078;&#1080;&#1074;&#1072;&#1103;%20&#1072;&#1079;&#1073;&#1091;&#1082;&#1072;\&#1079;&#1072;&#1088;&#1077;&#1094;&#1082;&#1080;&#1081;.wma" TargetMode="Externa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F:\&#1078;&#1080;&#1074;&#1072;&#1103;%20&#1072;&#1079;&#1073;&#1091;&#1082;&#1072;\&#1041;&#1077;&#1079;&#1099;&#1084;&#1103;&#1085;&#1085;&#1099;&#1081;%20(21).wma" TargetMode="External"/><Relationship Id="rId6" Type="http://schemas.openxmlformats.org/officeDocument/2006/relationships/image" Target="../media/image55.png"/><Relationship Id="rId5" Type="http://schemas.openxmlformats.org/officeDocument/2006/relationships/image" Target="../media/image54.jpeg"/><Relationship Id="rId4" Type="http://schemas.openxmlformats.org/officeDocument/2006/relationships/image" Target="../media/image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8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F:\&#1078;&#1080;&#1074;&#1072;&#1103;%20&#1072;&#1079;&#1073;&#1091;&#1082;&#1072;\&#1041;&#1077;&#1079;&#1099;&#1084;&#1103;&#1085;&#1085;&#1099;&#1081;%20(23).wma" TargetMode="External"/><Relationship Id="rId6" Type="http://schemas.openxmlformats.org/officeDocument/2006/relationships/image" Target="../media/image61.png"/><Relationship Id="rId5" Type="http://schemas.openxmlformats.org/officeDocument/2006/relationships/image" Target="../media/image5.png"/><Relationship Id="rId4" Type="http://schemas.openxmlformats.org/officeDocument/2006/relationships/image" Target="../media/image60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5.png"/><Relationship Id="rId4" Type="http://schemas.openxmlformats.org/officeDocument/2006/relationships/image" Target="../media/image64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F:\&#1078;&#1080;&#1074;&#1072;&#1103;%20&#1072;&#1079;&#1073;&#1091;&#1082;&#1072;\&#1041;&#1077;&#1079;&#1099;&#1084;&#1103;&#1085;&#1085;&#1099;&#1081;%20(24).wma" TargetMode="External"/><Relationship Id="rId6" Type="http://schemas.openxmlformats.org/officeDocument/2006/relationships/image" Target="../media/image67.jpeg"/><Relationship Id="rId5" Type="http://schemas.openxmlformats.org/officeDocument/2006/relationships/image" Target="../media/image5.png"/><Relationship Id="rId4" Type="http://schemas.openxmlformats.org/officeDocument/2006/relationships/image" Target="../media/image66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F:\&#1078;&#1080;&#1074;&#1072;&#1103;%20&#1072;&#1079;&#1073;&#1091;&#1082;&#1072;\&#1041;&#1077;&#1079;&#1099;&#1084;&#1103;&#1085;&#1085;&#1099;&#1081;%20(27).wma" TargetMode="External"/><Relationship Id="rId6" Type="http://schemas.openxmlformats.org/officeDocument/2006/relationships/image" Target="../media/image69.png"/><Relationship Id="rId5" Type="http://schemas.openxmlformats.org/officeDocument/2006/relationships/image" Target="../media/image68.jpeg"/><Relationship Id="rId4" Type="http://schemas.openxmlformats.org/officeDocument/2006/relationships/image" Target="../media/image39.jpe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F:\&#1078;&#1080;&#1074;&#1072;&#1103;%20&#1072;&#1079;&#1073;&#1091;&#1082;&#1072;\&#1041;&#1077;&#1079;&#1099;&#1084;&#1103;&#1085;&#1085;&#1099;&#1081;.wma" TargetMode="External"/><Relationship Id="rId6" Type="http://schemas.openxmlformats.org/officeDocument/2006/relationships/image" Target="../media/image13.pn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F:\&#1078;&#1080;&#1074;&#1072;&#1103;%20&#1072;&#1079;&#1073;&#1091;&#1082;&#1072;\&#1041;&#1077;&#1079;&#1099;&#1084;&#1103;&#1085;&#1085;&#1099;&#1081;%20(3).wma" TargetMode="External"/><Relationship Id="rId6" Type="http://schemas.openxmlformats.org/officeDocument/2006/relationships/image" Target="../media/image16.pn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F:\&#1078;&#1080;&#1074;&#1072;&#1103;%20&#1072;&#1079;&#1073;&#1091;&#1082;&#1072;\&#1041;&#1077;&#1079;&#1099;&#1084;&#1103;&#1085;&#1085;&#1099;&#1081;%20(12).wma" TargetMode="External"/><Relationship Id="rId6" Type="http://schemas.openxmlformats.org/officeDocument/2006/relationships/image" Target="../media/image19.pn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F:\&#1078;&#1080;&#1074;&#1072;&#1103;%20&#1072;&#1079;&#1073;&#1091;&#1082;&#1072;\&#1041;&#1077;&#1079;&#1099;&#1084;&#1103;&#1085;&#1085;&#1099;&#1081;%20(4).wma" TargetMode="External"/><Relationship Id="rId6" Type="http://schemas.openxmlformats.org/officeDocument/2006/relationships/image" Target="../media/image22.pn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F:\&#1078;&#1080;&#1074;&#1072;&#1103;%20&#1072;&#1079;&#1073;&#1091;&#1082;&#1072;\&#1041;&#1077;&#1079;&#1099;&#1084;&#1103;&#1085;&#1085;&#1099;&#1081;%20(5).wma" TargetMode="Externa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F:\&#1078;&#1080;&#1074;&#1072;&#1103;%20&#1072;&#1079;&#1073;&#1091;&#1082;&#1072;\&#1041;&#1077;&#1079;&#1099;&#1084;&#1103;&#1085;&#1085;&#1099;&#1081;%20(6).wma" TargetMode="External"/><Relationship Id="rId6" Type="http://schemas.openxmlformats.org/officeDocument/2006/relationships/image" Target="../media/image28.pn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00430" y="1428736"/>
            <a:ext cx="5429264" cy="5429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214282" y="214290"/>
            <a:ext cx="3143272" cy="378565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Проект</a:t>
            </a:r>
          </a:p>
          <a:p>
            <a:pPr algn="ctr"/>
            <a:r>
              <a:rPr lang="ru-RU" sz="6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</a:p>
          <a:p>
            <a:pPr algn="ctr"/>
            <a:r>
              <a:rPr lang="ru-RU" sz="6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«Живая </a:t>
            </a:r>
          </a:p>
          <a:p>
            <a:pPr algn="ctr"/>
            <a:r>
              <a:rPr lang="ru-RU" sz="6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Азбука»</a:t>
            </a:r>
            <a:endParaRPr lang="ru-RU" sz="6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4357694"/>
            <a:ext cx="3718903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i="1" dirty="0" smtClean="0">
                <a:solidFill>
                  <a:srgbClr val="7030A0"/>
                </a:solidFill>
              </a:rPr>
              <a:t>АВТОРЫ:</a:t>
            </a:r>
          </a:p>
          <a:p>
            <a:pPr algn="ctr"/>
            <a:r>
              <a:rPr lang="ru-RU" sz="2800" i="1" dirty="0" smtClean="0">
                <a:solidFill>
                  <a:srgbClr val="7030A0"/>
                </a:solidFill>
              </a:rPr>
              <a:t>Ученики 1 «Б» </a:t>
            </a:r>
            <a:r>
              <a:rPr lang="ru-RU" sz="2800" i="1" dirty="0" err="1" smtClean="0">
                <a:solidFill>
                  <a:srgbClr val="7030A0"/>
                </a:solidFill>
              </a:rPr>
              <a:t>кл</a:t>
            </a:r>
            <a:endParaRPr lang="ru-RU" sz="2800" i="1" dirty="0" smtClean="0">
              <a:solidFill>
                <a:srgbClr val="7030A0"/>
              </a:solidFill>
            </a:endParaRPr>
          </a:p>
          <a:p>
            <a:pPr algn="ctr"/>
            <a:r>
              <a:rPr lang="ru-RU" sz="2800" i="1" dirty="0" smtClean="0">
                <a:solidFill>
                  <a:srgbClr val="7030A0"/>
                </a:solidFill>
              </a:rPr>
              <a:t>МКОУ </a:t>
            </a:r>
            <a:r>
              <a:rPr lang="ru-RU" sz="2800" i="1" dirty="0" err="1" smtClean="0">
                <a:solidFill>
                  <a:srgbClr val="7030A0"/>
                </a:solidFill>
              </a:rPr>
              <a:t>Бетлицкая</a:t>
            </a:r>
            <a:r>
              <a:rPr lang="ru-RU" sz="2800" i="1" dirty="0" smtClean="0">
                <a:solidFill>
                  <a:srgbClr val="7030A0"/>
                </a:solidFill>
              </a:rPr>
              <a:t> СОШ</a:t>
            </a:r>
          </a:p>
          <a:p>
            <a:pPr algn="ctr"/>
            <a:r>
              <a:rPr lang="ru-RU" sz="2800" i="1" dirty="0" smtClean="0">
                <a:solidFill>
                  <a:srgbClr val="7030A0"/>
                </a:solidFill>
              </a:rPr>
              <a:t>Руководитель</a:t>
            </a:r>
          </a:p>
          <a:p>
            <a:pPr algn="ctr"/>
            <a:r>
              <a:rPr lang="ru-RU" sz="2800" i="1" dirty="0" smtClean="0">
                <a:solidFill>
                  <a:srgbClr val="7030A0"/>
                </a:solidFill>
              </a:rPr>
              <a:t>СЕМЕНЧУК Н. В.</a:t>
            </a:r>
            <a:endParaRPr lang="ru-RU" sz="2800" i="1" dirty="0">
              <a:solidFill>
                <a:srgbClr val="7030A0"/>
              </a:solidFill>
            </a:endParaRPr>
          </a:p>
        </p:txBody>
      </p:sp>
      <p:pic>
        <p:nvPicPr>
          <p:cNvPr id="1027" name="Picture 3" descr="E:\картинки\1 класс\1.gif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358082" y="0"/>
            <a:ext cx="1438271" cy="125422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Безымянный (7)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email"/>
          <a:stretch>
            <a:fillRect/>
          </a:stretch>
        </p:blipFill>
        <p:spPr>
          <a:xfrm>
            <a:off x="8501090" y="6357958"/>
            <a:ext cx="304800" cy="304800"/>
          </a:xfrm>
          <a:prstGeom prst="rect">
            <a:avLst/>
          </a:prstGeom>
        </p:spPr>
      </p:pic>
      <p:pic>
        <p:nvPicPr>
          <p:cNvPr id="8194" name="Picture 2" descr="D:\Новая папка\набор 2012 - 2016\фото 1  класса\P1020997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715140" y="285728"/>
            <a:ext cx="2184560" cy="3134232"/>
          </a:xfrm>
          <a:prstGeom prst="rect">
            <a:avLst/>
          </a:prstGeom>
          <a:noFill/>
        </p:spPr>
      </p:pic>
      <p:pic>
        <p:nvPicPr>
          <p:cNvPr id="8195" name="Picture 3" descr="F:\живая азбука\P1030374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14282" y="1785926"/>
            <a:ext cx="6477383" cy="4857760"/>
          </a:xfrm>
          <a:prstGeom prst="rect">
            <a:avLst/>
          </a:prstGeom>
          <a:noFill/>
        </p:spPr>
      </p:pic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14282" y="285728"/>
            <a:ext cx="1266825" cy="1357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479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Безымянный (8)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email"/>
          <a:stretch>
            <a:fillRect/>
          </a:stretch>
        </p:blipFill>
        <p:spPr>
          <a:xfrm>
            <a:off x="357158" y="6143644"/>
            <a:ext cx="304800" cy="304800"/>
          </a:xfrm>
          <a:prstGeom prst="rect">
            <a:avLst/>
          </a:prstGeom>
        </p:spPr>
      </p:pic>
      <p:pic>
        <p:nvPicPr>
          <p:cNvPr id="9218" name="Picture 2" descr="F:\живая азбука\P1030388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000232" y="214290"/>
            <a:ext cx="4786346" cy="6382160"/>
          </a:xfrm>
          <a:prstGeom prst="rect">
            <a:avLst/>
          </a:prstGeom>
          <a:noFill/>
        </p:spPr>
      </p:pic>
      <p:pic>
        <p:nvPicPr>
          <p:cNvPr id="5" name="Picture 2" descr="D:\Новая папка\набор 2012 - 2016\фото 1  класса\P1020991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14282" y="214290"/>
            <a:ext cx="2157350" cy="3044748"/>
          </a:xfrm>
          <a:prstGeom prst="rect">
            <a:avLst/>
          </a:prstGeom>
          <a:noFill/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 rot="1545472">
            <a:off x="6948669" y="2491523"/>
            <a:ext cx="1830892" cy="18759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544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Безымянный (9)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email"/>
          <a:stretch>
            <a:fillRect/>
          </a:stretch>
        </p:blipFill>
        <p:spPr>
          <a:xfrm>
            <a:off x="142844" y="214290"/>
            <a:ext cx="304800" cy="304800"/>
          </a:xfrm>
          <a:prstGeom prst="rect">
            <a:avLst/>
          </a:prstGeom>
        </p:spPr>
      </p:pic>
      <p:pic>
        <p:nvPicPr>
          <p:cNvPr id="4" name="Picture 3" descr="D:\Новая папка\набор 2012 - 2016\фото 1  класса\P1020987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42910" y="3286124"/>
            <a:ext cx="2587849" cy="3359096"/>
          </a:xfrm>
          <a:prstGeom prst="rect">
            <a:avLst/>
          </a:prstGeom>
          <a:noFill/>
        </p:spPr>
      </p:pic>
      <p:pic>
        <p:nvPicPr>
          <p:cNvPr id="10243" name="Picture 3" descr="F:\живая азбука\P1030367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000496" y="142851"/>
            <a:ext cx="4933651" cy="6578577"/>
          </a:xfrm>
          <a:prstGeom prst="rect">
            <a:avLst/>
          </a:prstGeom>
          <a:noFill/>
        </p:spPr>
      </p:pic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 rot="20046347">
            <a:off x="1178299" y="728140"/>
            <a:ext cx="1459813" cy="18060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922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Безымянный (11)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email"/>
          <a:stretch>
            <a:fillRect/>
          </a:stretch>
        </p:blipFill>
        <p:spPr>
          <a:xfrm>
            <a:off x="285720" y="6286520"/>
            <a:ext cx="304800" cy="304800"/>
          </a:xfrm>
          <a:prstGeom prst="rect">
            <a:avLst/>
          </a:prstGeom>
        </p:spPr>
      </p:pic>
      <p:pic>
        <p:nvPicPr>
          <p:cNvPr id="12290" name="Picture 2" descr="F:\живая азбука\P1030383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0"/>
            <a:ext cx="5810591" cy="4357694"/>
          </a:xfrm>
          <a:prstGeom prst="rect">
            <a:avLst/>
          </a:prstGeom>
          <a:noFill/>
        </p:spPr>
      </p:pic>
      <p:pic>
        <p:nvPicPr>
          <p:cNvPr id="4" name="Picture 5" descr="D:\Новая папка\набор 2012 - 2016\фото 1  класса\P1020989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500826" y="3500438"/>
            <a:ext cx="2406750" cy="3071810"/>
          </a:xfrm>
          <a:prstGeom prst="rect">
            <a:avLst/>
          </a:prstGeom>
          <a:noFill/>
        </p:spPr>
      </p:pic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 rot="2084856">
            <a:off x="7057333" y="743458"/>
            <a:ext cx="1189416" cy="10715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566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Безымянный (13)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email"/>
          <a:stretch>
            <a:fillRect/>
          </a:stretch>
        </p:blipFill>
        <p:spPr>
          <a:xfrm>
            <a:off x="8429652" y="428604"/>
            <a:ext cx="304800" cy="304800"/>
          </a:xfrm>
          <a:prstGeom prst="rect">
            <a:avLst/>
          </a:prstGeom>
        </p:spPr>
      </p:pic>
      <p:pic>
        <p:nvPicPr>
          <p:cNvPr id="14338" name="Picture 2" descr="D:\Новая папка\набор 2012 - 2016\фото 1  класса\P1020996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0"/>
            <a:ext cx="2396486" cy="3071833"/>
          </a:xfrm>
          <a:prstGeom prst="rect">
            <a:avLst/>
          </a:prstGeom>
          <a:noFill/>
        </p:spPr>
      </p:pic>
      <p:pic>
        <p:nvPicPr>
          <p:cNvPr id="14339" name="Picture 3" descr="F:\живая азбука\P1030377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524067" y="1893334"/>
            <a:ext cx="6619933" cy="4964666"/>
          </a:xfrm>
          <a:prstGeom prst="rect">
            <a:avLst/>
          </a:prstGeom>
          <a:noFill/>
        </p:spPr>
      </p:pic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 rot="20596071">
            <a:off x="525517" y="4429146"/>
            <a:ext cx="1697633" cy="1419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037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Безымянный (14)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email"/>
          <a:stretch>
            <a:fillRect/>
          </a:stretch>
        </p:blipFill>
        <p:spPr>
          <a:xfrm>
            <a:off x="8572528" y="6357958"/>
            <a:ext cx="304800" cy="304800"/>
          </a:xfrm>
          <a:prstGeom prst="rect">
            <a:avLst/>
          </a:prstGeom>
        </p:spPr>
      </p:pic>
      <p:pic>
        <p:nvPicPr>
          <p:cNvPr id="3" name="Picture 3" descr="D:\Новая папка\набор 2012 - 2016\фото 1  класса\DSCF3168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715140" y="285728"/>
            <a:ext cx="2137280" cy="2721243"/>
          </a:xfrm>
          <a:prstGeom prst="rect">
            <a:avLst/>
          </a:prstGeom>
          <a:noFill/>
        </p:spPr>
      </p:pic>
      <p:pic>
        <p:nvPicPr>
          <p:cNvPr id="15362" name="Picture 2" descr="F:\живая азбука\P1030372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28596" y="214290"/>
            <a:ext cx="4768214" cy="6357982"/>
          </a:xfrm>
          <a:prstGeom prst="rect">
            <a:avLst/>
          </a:prstGeom>
          <a:noFill/>
        </p:spPr>
      </p:pic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 rot="1354225">
            <a:off x="6276265" y="4532786"/>
            <a:ext cx="1636249" cy="17621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569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:\Новая папка\набор 2012 - 2016\фото 1  класса\P102099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500826" y="3571876"/>
            <a:ext cx="2396486" cy="3071833"/>
          </a:xfrm>
          <a:prstGeom prst="rect">
            <a:avLst/>
          </a:prstGeom>
          <a:noFill/>
        </p:spPr>
      </p:pic>
      <p:pic>
        <p:nvPicPr>
          <p:cNvPr id="17410" name="Picture 2" descr="F:\живая азбука\P103037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14282" y="214290"/>
            <a:ext cx="4982497" cy="6643710"/>
          </a:xfrm>
          <a:prstGeom prst="rect">
            <a:avLst/>
          </a:prstGeom>
          <a:noFill/>
        </p:spPr>
      </p:pic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1403453">
            <a:off x="6034485" y="1293886"/>
            <a:ext cx="1892358" cy="17106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Безымянный (16)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email"/>
          <a:stretch>
            <a:fillRect/>
          </a:stretch>
        </p:blipFill>
        <p:spPr>
          <a:xfrm>
            <a:off x="8572528" y="357166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727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Безымянный (18)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email"/>
          <a:stretch>
            <a:fillRect/>
          </a:stretch>
        </p:blipFill>
        <p:spPr>
          <a:xfrm>
            <a:off x="8572528" y="6286520"/>
            <a:ext cx="304800" cy="304800"/>
          </a:xfrm>
          <a:prstGeom prst="rect">
            <a:avLst/>
          </a:prstGeom>
        </p:spPr>
      </p:pic>
      <p:pic>
        <p:nvPicPr>
          <p:cNvPr id="3" name="Picture 3" descr="D:\Новая папка\набор 2012 - 2016\фото 1  класса\SAM_0018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0"/>
            <a:ext cx="2062455" cy="3000372"/>
          </a:xfrm>
          <a:prstGeom prst="rect">
            <a:avLst/>
          </a:prstGeom>
          <a:noFill/>
        </p:spPr>
      </p:pic>
      <p:pic>
        <p:nvPicPr>
          <p:cNvPr id="19458" name="Picture 2" descr="F:\живая азбука\P1030389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071670" y="1554055"/>
            <a:ext cx="7072330" cy="5303945"/>
          </a:xfrm>
          <a:prstGeom prst="rect">
            <a:avLst/>
          </a:prstGeom>
          <a:noFill/>
        </p:spPr>
      </p:pic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 rot="20061819">
            <a:off x="214282" y="4143380"/>
            <a:ext cx="1809699" cy="1881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597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Безымянный (19)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email"/>
          <a:stretch>
            <a:fillRect/>
          </a:stretch>
        </p:blipFill>
        <p:spPr>
          <a:xfrm>
            <a:off x="0" y="0"/>
            <a:ext cx="304800" cy="304800"/>
          </a:xfrm>
          <a:prstGeom prst="rect">
            <a:avLst/>
          </a:prstGeom>
        </p:spPr>
      </p:pic>
      <p:pic>
        <p:nvPicPr>
          <p:cNvPr id="3" name="Picture 3" descr="D:\Новая папка\набор 2012 - 2016\фото 1  класса\DSCF3168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42844" y="4000504"/>
            <a:ext cx="2137280" cy="2721243"/>
          </a:xfrm>
          <a:prstGeom prst="rect">
            <a:avLst/>
          </a:prstGeom>
          <a:noFill/>
        </p:spPr>
      </p:pic>
      <p:pic>
        <p:nvPicPr>
          <p:cNvPr id="20482" name="Picture 2" descr="F:\живая азбука\P1030376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071934" y="285728"/>
            <a:ext cx="4790702" cy="6387967"/>
          </a:xfrm>
          <a:prstGeom prst="rect">
            <a:avLst/>
          </a:prstGeom>
          <a:noFill/>
        </p:spPr>
      </p:pic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 rot="19993426">
            <a:off x="832039" y="854679"/>
            <a:ext cx="1968793" cy="1491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08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Безымянный (20)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email"/>
          <a:stretch>
            <a:fillRect/>
          </a:stretch>
        </p:blipFill>
        <p:spPr>
          <a:xfrm>
            <a:off x="8643966" y="6215082"/>
            <a:ext cx="304800" cy="304800"/>
          </a:xfrm>
          <a:prstGeom prst="rect">
            <a:avLst/>
          </a:prstGeom>
        </p:spPr>
      </p:pic>
      <p:pic>
        <p:nvPicPr>
          <p:cNvPr id="3" name="Picture 2" descr="D:\Новая папка\набор 2012 - 2016\фото 1  класса\P1020998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42844" y="142852"/>
            <a:ext cx="2202913" cy="3286148"/>
          </a:xfrm>
          <a:prstGeom prst="rect">
            <a:avLst/>
          </a:prstGeom>
          <a:noFill/>
        </p:spPr>
      </p:pic>
      <p:pic>
        <p:nvPicPr>
          <p:cNvPr id="21506" name="Picture 2" descr="F:\живая азбука\P1030382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398794" y="1571612"/>
            <a:ext cx="6745206" cy="5058615"/>
          </a:xfrm>
          <a:prstGeom prst="rect">
            <a:avLst/>
          </a:prstGeom>
          <a:noFill/>
        </p:spPr>
      </p:pic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 rot="20493934">
            <a:off x="273388" y="4378830"/>
            <a:ext cx="1817605" cy="2024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123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F:\живая азбука\P103037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71472" y="214290"/>
            <a:ext cx="4768214" cy="6357982"/>
          </a:xfrm>
          <a:prstGeom prst="rect">
            <a:avLst/>
          </a:prstGeom>
          <a:noFill/>
        </p:spPr>
      </p:pic>
      <p:pic>
        <p:nvPicPr>
          <p:cNvPr id="3" name="Picture 3" descr="D:\Новая папка\набор 2012 - 2016\фото 1  класса\DSCF3168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715140" y="285728"/>
            <a:ext cx="2137280" cy="2721243"/>
          </a:xfrm>
          <a:prstGeom prst="rect">
            <a:avLst/>
          </a:prstGeom>
          <a:noFill/>
        </p:spPr>
      </p:pic>
      <p:pic>
        <p:nvPicPr>
          <p:cNvPr id="4" name="зарецкий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email"/>
          <a:stretch>
            <a:fillRect/>
          </a:stretch>
        </p:blipFill>
        <p:spPr>
          <a:xfrm>
            <a:off x="142844" y="214290"/>
            <a:ext cx="304800" cy="304800"/>
          </a:xfrm>
          <a:prstGeom prst="rect">
            <a:avLst/>
          </a:prstGeom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 rot="1589345">
            <a:off x="5910725" y="3900027"/>
            <a:ext cx="2762248" cy="276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684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F:\живая азбука\P103038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7239432" cy="5429264"/>
          </a:xfrm>
          <a:prstGeom prst="rect">
            <a:avLst/>
          </a:prstGeom>
          <a:noFill/>
        </p:spPr>
      </p:pic>
      <p:pic>
        <p:nvPicPr>
          <p:cNvPr id="2" name="Безымянный (21)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email"/>
          <a:stretch>
            <a:fillRect/>
          </a:stretch>
        </p:blipFill>
        <p:spPr>
          <a:xfrm>
            <a:off x="8572528" y="285728"/>
            <a:ext cx="304800" cy="304800"/>
          </a:xfrm>
          <a:prstGeom prst="rect">
            <a:avLst/>
          </a:prstGeom>
        </p:spPr>
      </p:pic>
      <p:pic>
        <p:nvPicPr>
          <p:cNvPr id="3" name="Picture 2" descr="D:\Новая папка\набор 2012 - 2016\фото 1  класса\P1020998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000892" y="3891550"/>
            <a:ext cx="1988599" cy="2966450"/>
          </a:xfrm>
          <a:prstGeom prst="rect">
            <a:avLst/>
          </a:prstGeom>
          <a:noFill/>
        </p:spPr>
      </p:pic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 rot="20157470">
            <a:off x="7109414" y="684724"/>
            <a:ext cx="1592311" cy="15732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173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F:\живая азбука\P103038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2844" y="255646"/>
            <a:ext cx="4790775" cy="6388064"/>
          </a:xfrm>
          <a:prstGeom prst="rect">
            <a:avLst/>
          </a:prstGeom>
          <a:noFill/>
        </p:spPr>
      </p:pic>
      <p:pic>
        <p:nvPicPr>
          <p:cNvPr id="24579" name="Picture 3" descr="D:\Новая папка\набор 2012 - 2016\фото 1  класса\P102098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786446" y="3000372"/>
            <a:ext cx="2358363" cy="3565612"/>
          </a:xfrm>
          <a:prstGeom prst="rect">
            <a:avLst/>
          </a:prstGeom>
          <a:noFill/>
        </p:spPr>
      </p:pic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19689535">
            <a:off x="6286512" y="571480"/>
            <a:ext cx="1445179" cy="2024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F:\живая азбука\P103037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14056" y="1285860"/>
            <a:ext cx="7429944" cy="5572140"/>
          </a:xfrm>
          <a:prstGeom prst="rect">
            <a:avLst/>
          </a:prstGeom>
          <a:noFill/>
        </p:spPr>
      </p:pic>
      <p:pic>
        <p:nvPicPr>
          <p:cNvPr id="3" name="Picture 2" descr="D:\Новая папка\набор 2012 - 2016\фото 1  класса\P1020997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0"/>
            <a:ext cx="2035183" cy="2919918"/>
          </a:xfrm>
          <a:prstGeom prst="rect">
            <a:avLst/>
          </a:prstGeom>
          <a:noFill/>
        </p:spPr>
      </p:pic>
      <p:pic>
        <p:nvPicPr>
          <p:cNvPr id="4" name="Безымянный (23)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email"/>
          <a:stretch>
            <a:fillRect/>
          </a:stretch>
        </p:blipFill>
        <p:spPr>
          <a:xfrm>
            <a:off x="8643966" y="214290"/>
            <a:ext cx="304800" cy="304800"/>
          </a:xfrm>
          <a:prstGeom prst="rect">
            <a:avLst/>
          </a:prstGeom>
        </p:spPr>
      </p:pic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 rot="20090917">
            <a:off x="6159489" y="304621"/>
            <a:ext cx="1762821" cy="1476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222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D:\Новая папка\набор 2012 - 2016\фото 1  класса\P102098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428992" y="3571876"/>
            <a:ext cx="2256471" cy="2928958"/>
          </a:xfrm>
          <a:prstGeom prst="rect">
            <a:avLst/>
          </a:prstGeom>
          <a:noFill/>
        </p:spPr>
      </p:pic>
      <p:pic>
        <p:nvPicPr>
          <p:cNvPr id="30722" name="Picture 2" descr="F:\живая азбука\P103037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3214508" cy="4286256"/>
          </a:xfrm>
          <a:prstGeom prst="rect">
            <a:avLst/>
          </a:prstGeom>
          <a:noFill/>
        </p:spPr>
      </p:pic>
      <p:pic>
        <p:nvPicPr>
          <p:cNvPr id="30723" name="Picture 3" descr="F:\живая азбука\P1030390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929322" y="0"/>
            <a:ext cx="3214678" cy="4286482"/>
          </a:xfrm>
          <a:prstGeom prst="rect">
            <a:avLst/>
          </a:prstGeom>
          <a:noFill/>
        </p:spPr>
      </p:pic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19385380">
            <a:off x="4074257" y="1284055"/>
            <a:ext cx="1335365" cy="1880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Новая папка\набор 2012 - 2016\фото 1  класса\P102099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215074" y="3643314"/>
            <a:ext cx="2157350" cy="3044748"/>
          </a:xfrm>
          <a:prstGeom prst="rect">
            <a:avLst/>
          </a:prstGeom>
          <a:noFill/>
        </p:spPr>
      </p:pic>
      <p:pic>
        <p:nvPicPr>
          <p:cNvPr id="26626" name="Picture 2" descr="F:\живая азбука\P1030387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14282" y="94860"/>
            <a:ext cx="5072066" cy="6763140"/>
          </a:xfrm>
          <a:prstGeom prst="rect">
            <a:avLst/>
          </a:prstGeom>
          <a:noFill/>
        </p:spPr>
      </p:pic>
      <p:pic>
        <p:nvPicPr>
          <p:cNvPr id="4" name="Безымянный (24)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email"/>
          <a:stretch>
            <a:fillRect/>
          </a:stretch>
        </p:blipFill>
        <p:spPr>
          <a:xfrm>
            <a:off x="8572528" y="285728"/>
            <a:ext cx="304800" cy="304800"/>
          </a:xfrm>
          <a:prstGeom prst="rect">
            <a:avLst/>
          </a:prstGeom>
        </p:spPr>
      </p:pic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 rot="20194897">
            <a:off x="6484940" y="948496"/>
            <a:ext cx="1822983" cy="1376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89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Безымянный (27)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email"/>
          <a:stretch>
            <a:fillRect/>
          </a:stretch>
        </p:blipFill>
        <p:spPr>
          <a:xfrm>
            <a:off x="428596" y="214290"/>
            <a:ext cx="304800" cy="304800"/>
          </a:xfrm>
          <a:prstGeom prst="rect">
            <a:avLst/>
          </a:prstGeom>
        </p:spPr>
      </p:pic>
      <p:pic>
        <p:nvPicPr>
          <p:cNvPr id="3" name="Picture 2" descr="D:\Новая папка\набор 2012 - 2016\фото 1  класса\P1020996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85786" y="3571876"/>
            <a:ext cx="2396486" cy="3071833"/>
          </a:xfrm>
          <a:prstGeom prst="rect">
            <a:avLst/>
          </a:prstGeom>
          <a:noFill/>
        </p:spPr>
      </p:pic>
      <p:pic>
        <p:nvPicPr>
          <p:cNvPr id="29698" name="Picture 2" descr="F:\живая азбука\P1030368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214810" y="0"/>
            <a:ext cx="4929190" cy="6572630"/>
          </a:xfrm>
          <a:prstGeom prst="rect">
            <a:avLst/>
          </a:prstGeom>
          <a:noFill/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 rot="19662072">
            <a:off x="736812" y="522507"/>
            <a:ext cx="2000244" cy="20002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695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7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0"/>
            <a:ext cx="914976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F:\живая азбука\P103039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13010" y="0"/>
            <a:ext cx="7030990" cy="5272941"/>
          </a:xfrm>
          <a:prstGeom prst="rect">
            <a:avLst/>
          </a:prstGeom>
          <a:noFill/>
        </p:spPr>
      </p:pic>
      <p:pic>
        <p:nvPicPr>
          <p:cNvPr id="3" name="Picture 3" descr="D:\Новая папка\набор 2012 - 2016\фото 1  класса\P102099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4199039"/>
            <a:ext cx="1972447" cy="2658961"/>
          </a:xfrm>
          <a:prstGeom prst="rect">
            <a:avLst/>
          </a:prstGeom>
          <a:noFill/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14282" y="1643050"/>
            <a:ext cx="1619240" cy="1619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286248" y="4924425"/>
            <a:ext cx="2857500" cy="193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Безымянный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email"/>
          <a:stretch>
            <a:fillRect/>
          </a:stretch>
        </p:blipFill>
        <p:spPr>
          <a:xfrm>
            <a:off x="8643966" y="0"/>
            <a:ext cx="304800" cy="304800"/>
          </a:xfrm>
          <a:prstGeom prst="rect">
            <a:avLst/>
          </a:prstGeom>
        </p:spPr>
      </p:pic>
      <p:pic>
        <p:nvPicPr>
          <p:cNvPr id="2052" name="Picture 4" descr="F:\живая азбука\P103039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" y="0"/>
            <a:ext cx="6429388" cy="4821765"/>
          </a:xfrm>
          <a:prstGeom prst="rect">
            <a:avLst/>
          </a:prstGeom>
          <a:noFill/>
        </p:spPr>
      </p:pic>
      <p:pic>
        <p:nvPicPr>
          <p:cNvPr id="2053" name="Picture 5" descr="D:\Новая папка\набор 2012 - 2016\фото 1  класса\P1020989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500826" y="3500438"/>
            <a:ext cx="2406750" cy="3071810"/>
          </a:xfrm>
          <a:prstGeom prst="rect">
            <a:avLst/>
          </a:prstGeom>
          <a:noFill/>
        </p:spPr>
      </p:pic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 rot="20223080">
            <a:off x="6858016" y="1071546"/>
            <a:ext cx="1629272" cy="15478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684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Безымянный (3)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email"/>
          <a:stretch>
            <a:fillRect/>
          </a:stretch>
        </p:blipFill>
        <p:spPr>
          <a:xfrm>
            <a:off x="500034" y="6215082"/>
            <a:ext cx="304800" cy="304800"/>
          </a:xfrm>
          <a:prstGeom prst="rect">
            <a:avLst/>
          </a:prstGeom>
        </p:spPr>
      </p:pic>
      <p:pic>
        <p:nvPicPr>
          <p:cNvPr id="4098" name="Picture 2" descr="F:\живая азбука\P103038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42845" y="214290"/>
            <a:ext cx="6477416" cy="4857784"/>
          </a:xfrm>
          <a:prstGeom prst="rect">
            <a:avLst/>
          </a:prstGeom>
          <a:noFill/>
        </p:spPr>
      </p:pic>
      <p:pic>
        <p:nvPicPr>
          <p:cNvPr id="4099" name="Picture 3" descr="D:\Новая папка\набор 2012 - 2016\фото 1  класса\SAM_0018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500826" y="3136618"/>
            <a:ext cx="2441810" cy="3552242"/>
          </a:xfrm>
          <a:prstGeom prst="rect">
            <a:avLst/>
          </a:prstGeom>
          <a:noFill/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 rot="20744528">
            <a:off x="7293999" y="364520"/>
            <a:ext cx="1394358" cy="1394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709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Безымянный (12)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email"/>
          <a:stretch>
            <a:fillRect/>
          </a:stretch>
        </p:blipFill>
        <p:spPr>
          <a:xfrm>
            <a:off x="8501090" y="285728"/>
            <a:ext cx="304800" cy="304800"/>
          </a:xfrm>
          <a:prstGeom prst="rect">
            <a:avLst/>
          </a:prstGeom>
        </p:spPr>
      </p:pic>
      <p:pic>
        <p:nvPicPr>
          <p:cNvPr id="13314" name="Picture 2" descr="F:\живая азбука\P1030394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14282" y="214289"/>
            <a:ext cx="4714908" cy="6286903"/>
          </a:xfrm>
          <a:prstGeom prst="rect">
            <a:avLst/>
          </a:prstGeom>
          <a:noFill/>
        </p:spPr>
      </p:pic>
      <p:pic>
        <p:nvPicPr>
          <p:cNvPr id="13315" name="Picture 3" descr="D:\Новая папка\набор 2012 - 2016\фото 1  класса\P1020999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857884" y="3143248"/>
            <a:ext cx="2302809" cy="3349540"/>
          </a:xfrm>
          <a:prstGeom prst="rect">
            <a:avLst/>
          </a:prstGeom>
          <a:noFill/>
        </p:spPr>
      </p:pic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 rot="20421436">
            <a:off x="6180732" y="464276"/>
            <a:ext cx="1800221" cy="18074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204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Безымянный (4)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email"/>
          <a:stretch>
            <a:fillRect/>
          </a:stretch>
        </p:blipFill>
        <p:spPr>
          <a:xfrm>
            <a:off x="8572528" y="285728"/>
            <a:ext cx="304800" cy="304800"/>
          </a:xfrm>
          <a:prstGeom prst="rect">
            <a:avLst/>
          </a:prstGeom>
        </p:spPr>
      </p:pic>
      <p:pic>
        <p:nvPicPr>
          <p:cNvPr id="5122" name="Picture 2" descr="F:\живая азбука\P1030369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14282" y="285728"/>
            <a:ext cx="4683588" cy="6245140"/>
          </a:xfrm>
          <a:prstGeom prst="rect">
            <a:avLst/>
          </a:prstGeom>
          <a:noFill/>
        </p:spPr>
      </p:pic>
      <p:pic>
        <p:nvPicPr>
          <p:cNvPr id="5123" name="Picture 3" descr="D:\Новая папка\набор 2012 - 2016\фото 1  класса\P1020987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286512" y="3286124"/>
            <a:ext cx="2587849" cy="3359096"/>
          </a:xfrm>
          <a:prstGeom prst="rect">
            <a:avLst/>
          </a:prstGeom>
          <a:noFill/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 rot="20983620">
            <a:off x="6215074" y="642918"/>
            <a:ext cx="14287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164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Безымянный (5)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email"/>
          <a:stretch>
            <a:fillRect/>
          </a:stretch>
        </p:blipFill>
        <p:spPr>
          <a:xfrm>
            <a:off x="8429652" y="6357958"/>
            <a:ext cx="304800" cy="304800"/>
          </a:xfrm>
          <a:prstGeom prst="rect">
            <a:avLst/>
          </a:prstGeom>
        </p:spPr>
      </p:pic>
      <p:pic>
        <p:nvPicPr>
          <p:cNvPr id="6146" name="Picture 2" descr="D:\Новая папка\набор 2012 - 2016\фото 1  класса\P1020998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783698" y="214290"/>
            <a:ext cx="2202913" cy="3286148"/>
          </a:xfrm>
          <a:prstGeom prst="rect">
            <a:avLst/>
          </a:prstGeom>
          <a:noFill/>
        </p:spPr>
      </p:pic>
      <p:pic>
        <p:nvPicPr>
          <p:cNvPr id="6147" name="Picture 3" descr="F:\живая азбука\P1030378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14282" y="1897702"/>
            <a:ext cx="6357982" cy="4768214"/>
          </a:xfrm>
          <a:prstGeom prst="rect">
            <a:avLst/>
          </a:prstGeom>
          <a:noFill/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 rot="228296">
            <a:off x="7000892" y="4643446"/>
            <a:ext cx="1868811" cy="12858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438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Безымянный (6)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email"/>
          <a:stretch>
            <a:fillRect/>
          </a:stretch>
        </p:blipFill>
        <p:spPr>
          <a:xfrm>
            <a:off x="8572528" y="285728"/>
            <a:ext cx="304800" cy="304800"/>
          </a:xfrm>
          <a:prstGeom prst="rect">
            <a:avLst/>
          </a:prstGeom>
        </p:spPr>
      </p:pic>
      <p:pic>
        <p:nvPicPr>
          <p:cNvPr id="7170" name="Picture 2" descr="D:\Новая папка\набор 2012 - 2016\фото 1  класса\P102099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857884" y="3286124"/>
            <a:ext cx="2359819" cy="3330500"/>
          </a:xfrm>
          <a:prstGeom prst="rect">
            <a:avLst/>
          </a:prstGeom>
          <a:noFill/>
        </p:spPr>
      </p:pic>
      <p:pic>
        <p:nvPicPr>
          <p:cNvPr id="7171" name="Picture 3" descr="F:\живая азбука\P1030370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14282" y="285728"/>
            <a:ext cx="4821790" cy="6429420"/>
          </a:xfrm>
          <a:prstGeom prst="rect">
            <a:avLst/>
          </a:prstGeom>
          <a:noFill/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 rot="20003476">
            <a:off x="6058551" y="704271"/>
            <a:ext cx="1608193" cy="15953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387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0F0F0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0F0F0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270</TotalTime>
  <Words>23</Words>
  <Application>Microsoft Office PowerPoint</Application>
  <PresentationFormat>Экран (4:3)</PresentationFormat>
  <Paragraphs>9</Paragraphs>
  <Slides>26</Slides>
  <Notes>0</Notes>
  <HiddenSlides>0</HiddenSlides>
  <MMClips>21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34</cp:revision>
  <dcterms:created xsi:type="dcterms:W3CDTF">2013-03-21T16:18:18Z</dcterms:created>
  <dcterms:modified xsi:type="dcterms:W3CDTF">2013-03-24T21:27:11Z</dcterms:modified>
</cp:coreProperties>
</file>