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9" r:id="rId5"/>
    <p:sldId id="261" r:id="rId6"/>
    <p:sldId id="260" r:id="rId7"/>
    <p:sldId id="262" r:id="rId8"/>
    <p:sldId id="258" r:id="rId9"/>
    <p:sldId id="263" r:id="rId10"/>
    <p:sldId id="265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A5C6F8-EE57-48AC-B01D-7FCFA460F056}" type="datetimeFigureOut">
              <a:rPr lang="ru-RU" smtClean="0"/>
              <a:pPr/>
              <a:t>06.08.2012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C38943B-7F04-4F60-8221-6C26BDFBE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4208" y="357166"/>
            <a:ext cx="8207889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к уроку  окружающего мира 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3 класс по программе «Гармония»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автор учебника </a:t>
            </a:r>
            <a:r>
              <a:rPr lang="ru-RU" sz="28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Поглазова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О.Т.</a:t>
            </a: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Тема раздела : «Организм человека.»</a:t>
            </a: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Тема урока : «Нервная  система человека.»</a:t>
            </a: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Автор презентации -  учитель ГБОУ СОШ № 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687</a:t>
            </a:r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г. Москвы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Яшкова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8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cap="none" spc="0" dirty="0" smtClean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1379.ucoz.ru/publ/images/s__chudesa_chelovecheskogo_mozg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00240"/>
            <a:ext cx="6660489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82340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Зрительные иллюзии восприятия.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h1379.ucoz.ru/publ/images/s__chudesa_chelovecheskogo_moz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7715304" cy="38576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00042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смотреть на один круг то он стоит на месте, а на все сразу - начинают крутиться...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ch1379.ucoz.ru/publ/images/s__chudesa_chelovecheskogo_mozg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6643734" cy="49868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500042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 между тем горизонтальные линии параллельны друг другу..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ch1379.ucoz.ru/publ/images/s__chudesa_chelovecheskogo_mozga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71678"/>
            <a:ext cx="5700566" cy="41434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7929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90000"/>
                  </a:schemeClr>
                </a:solidFill>
              </a:rPr>
              <a:t>Смотрите на точку в центре и подвигайте при этом головой вперёд.</a:t>
            </a:r>
            <a:endParaRPr lang="ru-RU" sz="3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ch1379.ucoz.ru/publ/images/s__chudesa_chelovecheskogo_mozg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409825"/>
            <a:ext cx="4448175" cy="4448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Смотреть только на крест в центре.</a:t>
            </a:r>
          </a:p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Через какое-то время бегущий кружок станет зелёным.</a:t>
            </a:r>
          </a:p>
          <a:p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</a:rPr>
              <a:t>Если и дальше продолжать смотреть на крест, то вскоре останется только один бегущий зелёный кружок.</a:t>
            </a:r>
            <a:endParaRPr lang="ru-RU" sz="2400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11175" y="1116013"/>
            <a:ext cx="8347105" cy="222091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ru-RU" sz="3600" kern="10" spc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нервная система человека</a:t>
            </a:r>
            <a:endParaRPr lang="ru-RU" sz="3600" kern="10" spc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36433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chemeClr val="tx2">
                    <a:lumMod val="50000"/>
                  </a:schemeClr>
                </a:solidFill>
                <a:effectLst/>
              </a:rPr>
              <a:t>Нервная 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tx2">
                    <a:lumMod val="50000"/>
                  </a:schemeClr>
                </a:solidFill>
                <a:effectLst/>
              </a:rPr>
              <a:t>система</a:t>
            </a:r>
            <a:endParaRPr lang="ru-RU" sz="4000" b="1" cap="none" spc="0" dirty="0">
              <a:ln w="50800"/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3116"/>
            <a:ext cx="3857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Нервы - похожи на провода, тонкие нити кремового цвета, образующие нервную систему.  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Нерв состоит из пучков нейронов, вернее, длинных нервных волокон.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Картинка 4 из 6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14290"/>
            <a:ext cx="5143504" cy="6475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Головной и спинной моз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7166"/>
            <a:ext cx="4572064" cy="6254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214422"/>
            <a:ext cx="43576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 соединяется с головным при помощи ствола мозга и тянется внизу примерно на 45 см .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защищен костями позвоночника, и из промежутков между позвонками выходит 31 пара спинномозговых нервов. Изгиб спинного мозга повторяет изгиб позвоночного столба.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Функции спинного мозга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Через спинномозговые нервы спинной мозг передает информацию от головного мозга к различным органам. Он также участвует во многих процессах, которые в основном носят защитный характер (мигание, чихание, отдергивание руки и другие).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7818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0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Спинной мозг</a:t>
            </a:r>
            <a:endParaRPr lang="ru-RU" sz="4400" b="0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44291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Головной     и спинной </a:t>
            </a:r>
          </a:p>
          <a:p>
            <a:pPr algn="ctr"/>
            <a:r>
              <a:rPr lang="ru-RU" sz="36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мозг</a:t>
            </a:r>
            <a:endParaRPr lang="ru-RU" sz="3600" b="1" cap="none" spc="0" dirty="0">
              <a:ln w="50800"/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3" name="Picture 2" descr="Картинка 5 из 43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66"/>
            <a:ext cx="3429024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214554"/>
            <a:ext cx="371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Нервы — это проводящие пути, по которым клетки головного и спинного мозга передают свои команды разным органам тела.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 descr="Картинка 290 из 13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571876"/>
            <a:ext cx="321471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928670"/>
            <a:ext cx="58579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50800"/>
                <a:solidFill>
                  <a:schemeClr val="tx2">
                    <a:lumMod val="75000"/>
                  </a:schemeClr>
                </a:solidFill>
                <a:effectLst/>
              </a:rPr>
              <a:t>Головной мозг</a:t>
            </a:r>
            <a:endParaRPr lang="ru-RU" sz="4800" b="1" cap="none" spc="0" dirty="0">
              <a:ln w="50800"/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3" name="Picture 2" descr="Картинка 1 из 88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71678"/>
            <a:ext cx="5715040" cy="4219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4 из 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57166"/>
            <a:ext cx="4786346" cy="35671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285752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Органы чувств 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связаны с головным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 мозгом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194" name="Picture 2" descr="Картинка 220 из 138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3357562"/>
            <a:ext cx="4191007" cy="314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 из 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4246"/>
            <a:ext cx="6786610" cy="509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621510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Разные участки </a:t>
            </a:r>
          </a:p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головного мозга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6 из 13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14488"/>
            <a:ext cx="445770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4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Делают компьютерные игры людей боле агрессивными и вызывают сотовые телефоны опухоли мозга.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171</TotalTime>
  <Words>287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2010-03-21T18:36:59Z</dcterms:created>
  <dcterms:modified xsi:type="dcterms:W3CDTF">2012-08-05T20:51:12Z</dcterms:modified>
</cp:coreProperties>
</file>