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9" r:id="rId3"/>
    <p:sldId id="263" r:id="rId4"/>
    <p:sldId id="264" r:id="rId5"/>
    <p:sldId id="265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BEC79C-147B-47CE-9FBA-BDB4AFE5FF22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CCF04E-B71B-4212-BAB8-7544E9D52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714356"/>
            <a:ext cx="6172200" cy="205359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Зарождение новой традиции.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Ученики 8 класса «А» в гостях у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 класса «а».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3071810"/>
            <a:ext cx="6172200" cy="257176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Игры народов     России. </a:t>
            </a:r>
          </a:p>
          <a:p>
            <a:r>
              <a:rPr lang="ru-RU" sz="4400" dirty="0" smtClean="0"/>
              <a:t>     Играем вместе.</a:t>
            </a:r>
            <a:endParaRPr lang="ru-RU" sz="4400" dirty="0"/>
          </a:p>
        </p:txBody>
      </p:sp>
      <p:pic>
        <p:nvPicPr>
          <p:cNvPr id="4" name="Рисунок 3" descr="adf57feb4f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5357826"/>
            <a:ext cx="1214446" cy="11956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5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4000504"/>
            <a:ext cx="4000528" cy="2673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5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14290"/>
            <a:ext cx="4214842" cy="28166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2928934"/>
            <a:ext cx="44340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Хороводные игры-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традиция русского народа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28366">
            <a:off x="515404" y="382279"/>
            <a:ext cx="3714776" cy="2482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6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143380"/>
            <a:ext cx="3769050" cy="2518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6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4143380"/>
            <a:ext cx="3769050" cy="2518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6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6652">
            <a:off x="5153913" y="513503"/>
            <a:ext cx="3697612" cy="2471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14612" y="2857496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хождение в хороводе  по кочкам - непросто, но очень интересно и весело.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85728"/>
            <a:ext cx="2471060" cy="3697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6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857232"/>
            <a:ext cx="4143404" cy="2768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71736" y="4429132"/>
            <a:ext cx="61670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с игрушками доставляют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большое удовольствие.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«Кошки-мышки».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Рисунок1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5286388"/>
            <a:ext cx="1465808" cy="13430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06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214686"/>
            <a:ext cx="2280081" cy="3411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 descr="IMG_06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214290"/>
            <a:ext cx="3412895" cy="2280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6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668" y="3500438"/>
            <a:ext cx="2089118" cy="31261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6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214290"/>
            <a:ext cx="3357586" cy="2243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43372" y="2500306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Командная игра - собрать как можно больше комочков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14290"/>
            <a:ext cx="3500462" cy="23392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5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714752"/>
            <a:ext cx="4411992" cy="294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5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214290"/>
            <a:ext cx="3411860" cy="2280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53599" y="2643182"/>
            <a:ext cx="8490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Ручками похлопаем, ножками потопаем…</a:t>
            </a:r>
            <a:endParaRPr lang="ru-RU" sz="36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2928934"/>
            <a:ext cx="2232341" cy="33404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6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4071942"/>
            <a:ext cx="3857652" cy="2577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5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285728"/>
            <a:ext cx="3684589" cy="24623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14546" y="2928934"/>
            <a:ext cx="38391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здорово, когда мы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вместе!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gra_podberi_figuri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6500826" y="785794"/>
            <a:ext cx="2095498" cy="152552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66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Зарождение новой традиции.  Ученики 8 класса «А» в гостях у  4 класса «а».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2012-12-06T15:46:40Z</dcterms:created>
  <dcterms:modified xsi:type="dcterms:W3CDTF">2013-03-24T17:31:52Z</dcterms:modified>
</cp:coreProperties>
</file>