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262" r:id="rId4"/>
    <p:sldId id="267" r:id="rId5"/>
    <p:sldId id="258" r:id="rId6"/>
    <p:sldId id="265" r:id="rId7"/>
    <p:sldId id="263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88229-6AF0-4DD8-B495-1F369190EA7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C4227-37C8-4DCD-91C5-8B25A03AC1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88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4227-37C8-4DCD-91C5-8B25A03AC17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4227-37C8-4DCD-91C5-8B25A03AC17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4227-37C8-4DCD-91C5-8B25A03AC17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4227-37C8-4DCD-91C5-8B25A03AC17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4227-37C8-4DCD-91C5-8B25A03AC17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4227-37C8-4DCD-91C5-8B25A03AC17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4227-37C8-4DCD-91C5-8B25A03AC17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20756C-FD05-4DC5-9452-13A5775F1F9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4227-37C8-4DCD-91C5-8B25A03AC17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5F1CDA-1768-400A-9165-9510EAB9DDD3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1503208-F61F-4E9B-8A07-5F9A2F87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ress.ru/Archive/CP/2006/11/52/52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/paulam.2/0_3176_fa37ea93_X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1;&#1102;&#1089;&#1077;&#1085;&#1100;&#1082;&#1072;\&#1052;&#1086;&#1080;%20&#1076;&#1086;&#1082;&#1091;&#1084;&#1077;&#1085;&#1090;&#1099;\&#1086;&#1093;&#1088;&#1072;&#1085;&#1072;%20&#1086;&#1082;&#1088;%20&#1089;&#1088;&#1077;&#1076;&#1099;\&#1089;&#1083;3.wav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642918"/>
            <a:ext cx="4714908" cy="928694"/>
          </a:xfrm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Зелёная волна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34" y="5288340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Надеждинский</a:t>
            </a:r>
            <a:r>
              <a:rPr lang="ru-RU" sz="1600" dirty="0" smtClean="0"/>
              <a:t> район</a:t>
            </a:r>
          </a:p>
          <a:p>
            <a:pPr algn="ctr"/>
            <a:r>
              <a:rPr lang="ru-RU" sz="1600" dirty="0" smtClean="0"/>
              <a:t>п. Новый</a:t>
            </a:r>
          </a:p>
          <a:p>
            <a:pPr algn="ctr"/>
            <a:r>
              <a:rPr lang="ru-RU" sz="1600" dirty="0" smtClean="0"/>
              <a:t>СОШ  № 6     </a:t>
            </a:r>
            <a:r>
              <a:rPr lang="ru-RU" sz="1600" dirty="0"/>
              <a:t>4</a:t>
            </a:r>
            <a:r>
              <a:rPr lang="ru-RU" sz="1600" dirty="0" smtClean="0"/>
              <a:t>«А</a:t>
            </a:r>
            <a:r>
              <a:rPr lang="ru-RU" sz="1600" dirty="0" smtClean="0"/>
              <a:t>» класс</a:t>
            </a:r>
          </a:p>
          <a:p>
            <a:pPr algn="ctr"/>
            <a:r>
              <a:rPr lang="ru-RU" sz="1600" dirty="0" smtClean="0"/>
              <a:t>Игнатенко Виктория.</a:t>
            </a:r>
          </a:p>
          <a:p>
            <a:pPr algn="ctr"/>
            <a:r>
              <a:rPr lang="ru-RU" sz="1600" dirty="0" smtClean="0"/>
              <a:t>Кл руководитель: Смирнова Светлана Ивановна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571736" y="6396335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2013 </a:t>
            </a:r>
            <a:r>
              <a:rPr lang="ru-RU" sz="2400" dirty="0" smtClean="0"/>
              <a:t>год</a:t>
            </a:r>
            <a:endParaRPr lang="ru-RU" sz="2400" dirty="0"/>
          </a:p>
        </p:txBody>
      </p:sp>
      <p:pic>
        <p:nvPicPr>
          <p:cNvPr id="1026" name="Picture 2" descr="C:\Documents and Settings\DM\Рабочий стол\фото 2 а класс\101MSDCF\Копия DSC054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60850"/>
            <a:ext cx="2133600" cy="259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42844" y="142852"/>
            <a:ext cx="88122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dirty="0"/>
              <a:t>Если мы закроем глаза, то ничего не увидим. Ничего и раньше не было, </a:t>
            </a:r>
          </a:p>
          <a:p>
            <a:r>
              <a:rPr lang="ru-RU" sz="2000" dirty="0"/>
              <a:t>кроме тьмы. И так было до тех пор, пока не появился голубой </a:t>
            </a:r>
          </a:p>
          <a:p>
            <a:r>
              <a:rPr lang="ru-RU" sz="2000" dirty="0"/>
              <a:t>сверкающий шар.</a:t>
            </a:r>
          </a:p>
        </p:txBody>
      </p:sp>
      <p:pic>
        <p:nvPicPr>
          <p:cNvPr id="73735" name="Picture 7" descr="Картинка 39 из 846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500174"/>
            <a:ext cx="4857784" cy="386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3929058" y="5546725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dirty="0"/>
              <a:t>Это – Земля.  Жизнь начинается… Мир ослепительно переливается. </a:t>
            </a:r>
          </a:p>
          <a:p>
            <a:pPr algn="ctr"/>
            <a:r>
              <a:rPr lang="ru-RU" sz="2000" dirty="0"/>
              <a:t>И так важно, чтобы это продолжалось вечно!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152400" y="914400"/>
            <a:ext cx="4406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99CCFF"/>
                </a:solidFill>
                <a:latin typeface="Bookman Old Style" pitchFamily="18" charset="0"/>
              </a:rPr>
              <a:t>Все старательно, с умом </a:t>
            </a:r>
          </a:p>
          <a:p>
            <a:pPr algn="ctr"/>
            <a:r>
              <a:rPr lang="ru-RU" sz="2800" b="1" dirty="0">
                <a:solidFill>
                  <a:srgbClr val="99CCFF"/>
                </a:solidFill>
                <a:latin typeface="Bookman Old Style" pitchFamily="18" charset="0"/>
              </a:rPr>
              <a:t>Берегли свой общий дом</a:t>
            </a:r>
          </a:p>
        </p:txBody>
      </p:sp>
      <p:pic>
        <p:nvPicPr>
          <p:cNvPr id="95239" name="Picture 7" descr="5242740011763749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1714480" y="4071942"/>
            <a:ext cx="40576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Bookman Old Style" pitchFamily="18" charset="0"/>
              </a:rPr>
              <a:t>   Под названием                          </a:t>
            </a:r>
          </a:p>
          <a:p>
            <a:pPr algn="r"/>
            <a:r>
              <a:rPr lang="ru-RU" sz="2800" b="1" dirty="0">
                <a:solidFill>
                  <a:srgbClr val="00B050"/>
                </a:solidFill>
                <a:latin typeface="Bookman Old Style" pitchFamily="18" charset="0"/>
              </a:rPr>
              <a:t>Земля, </a:t>
            </a:r>
          </a:p>
          <a:p>
            <a:r>
              <a:rPr lang="ru-RU" sz="2800" b="1" dirty="0">
                <a:solidFill>
                  <a:srgbClr val="00B050"/>
                </a:solidFill>
                <a:latin typeface="Bookman Old Style" pitchFamily="18" charset="0"/>
              </a:rPr>
              <a:t>   </a:t>
            </a:r>
          </a:p>
        </p:txBody>
      </p:sp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3143240" y="5429264"/>
            <a:ext cx="457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Bookman Old Style" pitchFamily="18" charset="0"/>
              </a:rPr>
              <a:t>Где живем </a:t>
            </a:r>
          </a:p>
          <a:p>
            <a:r>
              <a:rPr lang="ru-RU" sz="2800" b="1" dirty="0">
                <a:solidFill>
                  <a:srgbClr val="00B050"/>
                </a:solidFill>
                <a:latin typeface="Bookman Old Style" pitchFamily="18" charset="0"/>
              </a:rPr>
              <a:t>                 и ты, и 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9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9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0" tmFilter="0, 0; .2, .5; .8, .5; 1, 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500" autoRev="1" fill="hold"/>
                                        <p:tgtEl>
                                          <p:spTgt spid="952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/>
      <p:bldP spid="95240" grpId="0"/>
      <p:bldP spid="952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WordArt 4"/>
          <p:cNvSpPr>
            <a:spLocks noChangeArrowheads="1" noChangeShapeType="1" noTextEdit="1"/>
          </p:cNvSpPr>
          <p:nvPr/>
        </p:nvSpPr>
        <p:spPr bwMode="auto">
          <a:xfrm>
            <a:off x="533400" y="762000"/>
            <a:ext cx="74676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Было бы чудесно, если бы </a:t>
            </a:r>
          </a:p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все детишки, все взрослые поступали так,</a:t>
            </a:r>
          </a:p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но, к сожалению, есть такие люди, </a:t>
            </a:r>
          </a:p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которые поступают иначе.</a:t>
            </a:r>
          </a:p>
        </p:txBody>
      </p:sp>
      <p:pic>
        <p:nvPicPr>
          <p:cNvPr id="115717" name="Picture 5" descr="Понятие личн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733800"/>
            <a:ext cx="3925888" cy="2532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786058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Сколько вреда мы причинили планете!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Дышат отравленным воздухом дети.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Чистую воду покупают в аптеке.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Полезной еды стало мало на свете!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6334780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Игнатенко В.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050" y="4286256"/>
            <a:ext cx="59293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Люди реки осквернили-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Химикаты в них разлили.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Мы на речку приходили-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Нам купаться запретили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!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6143644"/>
            <a:ext cx="21755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Игнатенко В.</a:t>
            </a:r>
            <a:endParaRPr lang="ru-RU" sz="2800" b="1" dirty="0"/>
          </a:p>
        </p:txBody>
      </p:sp>
      <p:pic>
        <p:nvPicPr>
          <p:cNvPr id="6" name="Picture 10" descr="Картинка 1 из 3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857231"/>
            <a:ext cx="4429156" cy="301365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4214818"/>
            <a:ext cx="56436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Наша матушка – Земля!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 мусорить на ней нельзя!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Так мы жизни лишаем себя-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Природу губя!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43636" y="6000768"/>
            <a:ext cx="21755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Игнатенко В.</a:t>
            </a:r>
            <a:endParaRPr lang="ru-RU" sz="28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857231"/>
            <a:ext cx="4071966" cy="2946817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сл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6165850"/>
            <a:ext cx="304800" cy="304800"/>
          </a:xfrm>
          <a:prstGeom prst="rect">
            <a:avLst/>
          </a:prstGeom>
          <a:noFill/>
        </p:spPr>
      </p:pic>
      <p:pic>
        <p:nvPicPr>
          <p:cNvPr id="6155" name="Picture 11" descr="фон земл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50" name="Picture 6" descr="дети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AFBF5"/>
              </a:clrFrom>
              <a:clrTo>
                <a:srgbClr val="FAFBF5">
                  <a:alpha val="0"/>
                </a:srgbClr>
              </a:clrTo>
            </a:clrChange>
          </a:blip>
          <a:srcRect l="23668" r="33873"/>
          <a:stretch>
            <a:fillRect/>
          </a:stretch>
        </p:blipFill>
        <p:spPr bwMode="auto">
          <a:xfrm>
            <a:off x="2987675" y="1338263"/>
            <a:ext cx="3013075" cy="5519737"/>
          </a:xfrm>
          <a:prstGeom prst="rect">
            <a:avLst/>
          </a:prstGeom>
          <a:noFill/>
        </p:spPr>
      </p:pic>
      <p:sp>
        <p:nvSpPr>
          <p:cNvPr id="6156" name="WordArt 12"/>
          <p:cNvSpPr>
            <a:spLocks noChangeArrowheads="1" noChangeShapeType="1" noTextEdit="1"/>
          </p:cNvSpPr>
          <p:nvPr/>
        </p:nvSpPr>
        <p:spPr bwMode="auto">
          <a:xfrm>
            <a:off x="250825" y="333375"/>
            <a:ext cx="8791575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Земля - наш родной дом,</a:t>
            </a:r>
          </a:p>
          <a:p>
            <a:pPr algn="ctr"/>
            <a:r>
              <a:rPr lang="ru-RU" sz="3200" b="1" kern="1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и каждый отвечает за порядок в нём.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20" fill="hold"/>
                                        <p:tgtEl>
                                          <p:spTgt spid="6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1" y="0"/>
            <a:ext cx="91503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</TotalTime>
  <Words>219</Words>
  <Application>Microsoft Office PowerPoint</Application>
  <PresentationFormat>Экран (4:3)</PresentationFormat>
  <Paragraphs>49</Paragraphs>
  <Slides>9</Slides>
  <Notes>9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Зелёная волна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Зелёная волна </dc:title>
  <dc:creator>Dimon</dc:creator>
  <cp:lastModifiedBy>User</cp:lastModifiedBy>
  <cp:revision>18</cp:revision>
  <dcterms:created xsi:type="dcterms:W3CDTF">2011-01-24T08:25:44Z</dcterms:created>
  <dcterms:modified xsi:type="dcterms:W3CDTF">2013-03-25T03:25:05Z</dcterms:modified>
</cp:coreProperties>
</file>