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5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6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B944C-CA24-4437-BE44-3E7EAC72D72E}" type="datetimeFigureOut">
              <a:rPr lang="ru-RU" smtClean="0"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22310-93C2-4CA1-AD51-69540A456B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72819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Борис </a:t>
            </a:r>
            <a:r>
              <a:rPr lang="ru-RU" sz="5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Заходер</a:t>
            </a:r>
            <a:endParaRPr lang="ru-RU" sz="5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200800" cy="1584176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B050"/>
                </a:solidFill>
              </a:rPr>
              <a:t>М</a:t>
            </a:r>
            <a:r>
              <a:rPr lang="ru-RU" sz="9600" b="1" i="1" dirty="0" smtClean="0">
                <a:solidFill>
                  <a:srgbClr val="FF0000"/>
                </a:solidFill>
              </a:rPr>
              <a:t>о</a:t>
            </a:r>
            <a:r>
              <a:rPr lang="ru-RU" sz="9600" b="1" i="1" dirty="0" smtClean="0">
                <a:solidFill>
                  <a:srgbClr val="0070C0"/>
                </a:solidFill>
              </a:rPr>
              <a:t>х</a:t>
            </a:r>
            <a:r>
              <a:rPr lang="ru-RU" sz="9600" b="1" i="1" dirty="0" smtClean="0">
                <a:solidFill>
                  <a:srgbClr val="FFC000"/>
                </a:solidFill>
              </a:rPr>
              <a:t>н</a:t>
            </a:r>
            <a:r>
              <a:rPr lang="ru-RU" sz="9600" b="1" i="1" dirty="0" smtClean="0">
                <a:solidFill>
                  <a:srgbClr val="FF0000"/>
                </a:solidFill>
              </a:rPr>
              <a:t>а</a:t>
            </a:r>
            <a:r>
              <a:rPr lang="ru-RU" sz="9600" b="1" i="1" dirty="0" smtClean="0">
                <a:solidFill>
                  <a:srgbClr val="7030A0"/>
                </a:solidFill>
              </a:rPr>
              <a:t>т</a:t>
            </a:r>
            <a:r>
              <a:rPr lang="ru-RU" sz="9600" b="1" i="1" dirty="0" smtClean="0">
                <a:solidFill>
                  <a:srgbClr val="FF0000"/>
                </a:solidFill>
              </a:rPr>
              <a:t>а</a:t>
            </a:r>
            <a:r>
              <a:rPr lang="ru-RU" sz="9600" b="1" i="1" dirty="0" smtClean="0">
                <a:solidFill>
                  <a:srgbClr val="FFC000"/>
                </a:solidFill>
              </a:rPr>
              <a:t>я</a:t>
            </a:r>
          </a:p>
          <a:p>
            <a:r>
              <a:rPr lang="ru-RU" sz="9600" b="1" i="1" dirty="0" smtClean="0"/>
              <a:t> </a:t>
            </a:r>
            <a:r>
              <a:rPr lang="ru-RU" sz="9600" b="1" i="1" dirty="0" smtClean="0">
                <a:solidFill>
                  <a:srgbClr val="FF0000"/>
                </a:solidFill>
              </a:rPr>
              <a:t>а</a:t>
            </a:r>
            <a:r>
              <a:rPr lang="ru-RU" sz="9600" b="1" i="1" dirty="0" smtClean="0">
                <a:solidFill>
                  <a:srgbClr val="7030A0"/>
                </a:solidFill>
              </a:rPr>
              <a:t>з</a:t>
            </a:r>
            <a:r>
              <a:rPr lang="ru-RU" sz="9600" b="1" i="1" dirty="0" smtClean="0">
                <a:solidFill>
                  <a:srgbClr val="00B050"/>
                </a:solidFill>
              </a:rPr>
              <a:t>б</a:t>
            </a:r>
            <a:r>
              <a:rPr lang="ru-RU" sz="9600" b="1" i="1" dirty="0" smtClean="0">
                <a:solidFill>
                  <a:srgbClr val="FFC000"/>
                </a:solidFill>
              </a:rPr>
              <a:t>у</a:t>
            </a:r>
            <a:r>
              <a:rPr lang="ru-RU" sz="9600" b="1" i="1" dirty="0" smtClean="0">
                <a:solidFill>
                  <a:srgbClr val="7030A0"/>
                </a:solidFill>
              </a:rPr>
              <a:t>к</a:t>
            </a:r>
            <a:r>
              <a:rPr lang="ru-RU" sz="9600" b="1" i="1" dirty="0" smtClean="0">
                <a:solidFill>
                  <a:srgbClr val="FF0000"/>
                </a:solidFill>
              </a:rPr>
              <a:t>а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тапир</a:t>
            </a:r>
            <a:endParaRPr lang="ru-RU" dirty="0"/>
          </a:p>
        </p:txBody>
      </p:sp>
      <p:pic>
        <p:nvPicPr>
          <p:cNvPr id="7170" name="Picture 2" descr="C:\Users\Standan\Desktop\1194311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068116" cy="4735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шакал</a:t>
            </a:r>
            <a:endParaRPr lang="ru-RU" dirty="0"/>
          </a:p>
        </p:txBody>
      </p:sp>
      <p:pic>
        <p:nvPicPr>
          <p:cNvPr id="8194" name="Picture 2" descr="C:\Users\Standan\Desktop\шака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63436"/>
            <a:ext cx="6480719" cy="4999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дикобраз</a:t>
            </a:r>
            <a:endParaRPr lang="ru-RU" dirty="0"/>
          </a:p>
        </p:txBody>
      </p:sp>
      <p:pic>
        <p:nvPicPr>
          <p:cNvPr id="1026" name="Picture 2" descr="C:\Users\Standan\Desktop\07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1385" y="1628800"/>
            <a:ext cx="593811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ехидна</a:t>
            </a:r>
            <a:endParaRPr lang="ru-RU" dirty="0"/>
          </a:p>
        </p:txBody>
      </p:sp>
      <p:pic>
        <p:nvPicPr>
          <p:cNvPr id="2050" name="Picture 2" descr="C:\Users\Standan\Desktop\Echidna_-_melbourne_zo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8588" y="1600200"/>
            <a:ext cx="678682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Standan\Desktop\67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3625"/>
            <a:ext cx="5256583" cy="5656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ёжик</a:t>
            </a:r>
            <a:endParaRPr lang="ru-RU" dirty="0"/>
          </a:p>
        </p:txBody>
      </p:sp>
      <p:pic>
        <p:nvPicPr>
          <p:cNvPr id="3074" name="Picture 2" descr="C:\Users\Standan\Desktop\ё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35674"/>
            <a:ext cx="6840760" cy="5310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зебу</a:t>
            </a:r>
            <a:endParaRPr lang="ru-RU" dirty="0"/>
          </a:p>
        </p:txBody>
      </p:sp>
      <p:pic>
        <p:nvPicPr>
          <p:cNvPr id="4098" name="Picture 2" descr="C:\Users\Standan\Desktop\Мадагаскар-особенности-поведения-зеб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22910"/>
            <a:ext cx="6399320" cy="4803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кенгурята</a:t>
            </a:r>
            <a:endParaRPr lang="ru-RU" dirty="0"/>
          </a:p>
        </p:txBody>
      </p:sp>
      <p:pic>
        <p:nvPicPr>
          <p:cNvPr id="9218" name="Picture 2" descr="C:\Users\Standan\Desktop\Kangaroo_and_joey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600200"/>
            <a:ext cx="3237318" cy="485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носорог</a:t>
            </a:r>
            <a:endParaRPr lang="ru-RU" dirty="0"/>
          </a:p>
        </p:txBody>
      </p:sp>
      <p:pic>
        <p:nvPicPr>
          <p:cNvPr id="5122" name="Picture 2" descr="C:\Users\Standan\Desktop\imgs-223-1280-1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069087" cy="4855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обезьянки</a:t>
            </a:r>
            <a:endParaRPr lang="ru-RU" dirty="0"/>
          </a:p>
        </p:txBody>
      </p:sp>
      <p:pic>
        <p:nvPicPr>
          <p:cNvPr id="6146" name="Picture 2" descr="C:\Users\Standan\Desktop\3414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81290"/>
            <a:ext cx="6480920" cy="4856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Борис Заходер</vt:lpstr>
      <vt:lpstr>дикобраз</vt:lpstr>
      <vt:lpstr>ехидна</vt:lpstr>
      <vt:lpstr>Слайд 4</vt:lpstr>
      <vt:lpstr>ёжик</vt:lpstr>
      <vt:lpstr>зебу</vt:lpstr>
      <vt:lpstr>кенгурята</vt:lpstr>
      <vt:lpstr>носорог</vt:lpstr>
      <vt:lpstr>обезьянки</vt:lpstr>
      <vt:lpstr>тапир</vt:lpstr>
      <vt:lpstr>шакал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Борис Заходер</dc:title>
  <dc:creator>Standan</dc:creator>
  <cp:lastModifiedBy>Standan</cp:lastModifiedBy>
  <cp:revision>2</cp:revision>
  <dcterms:created xsi:type="dcterms:W3CDTF">2011-05-02T11:31:14Z</dcterms:created>
  <dcterms:modified xsi:type="dcterms:W3CDTF">2011-05-02T11:50:58Z</dcterms:modified>
</cp:coreProperties>
</file>