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71" r:id="rId4"/>
    <p:sldId id="257" r:id="rId5"/>
    <p:sldId id="27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89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000F0-05DC-47EF-B06C-1F3588D32163}" type="datetimeFigureOut">
              <a:rPr lang="ru-RU" smtClean="0"/>
              <a:pPr/>
              <a:t>07.11.2010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8A0CD-3303-452F-9767-0674255CC6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a00d8341d774d53ef00e54f80270e8834-800w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188640"/>
            <a:ext cx="3096343" cy="2064228"/>
          </a:xfrm>
          <a:prstGeom prst="rect">
            <a:avLst/>
          </a:prstGeom>
        </p:spPr>
      </p:pic>
      <p:pic>
        <p:nvPicPr>
          <p:cNvPr id="4" name="Рисунок 3" descr="0_35ae_99954c15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420888"/>
            <a:ext cx="2130716" cy="3168352"/>
          </a:xfrm>
          <a:prstGeom prst="rect">
            <a:avLst/>
          </a:prstGeom>
        </p:spPr>
      </p:pic>
      <p:pic>
        <p:nvPicPr>
          <p:cNvPr id="5" name="Рисунок 4" descr="15400_28_01_09_8_29_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068960"/>
            <a:ext cx="3095080" cy="2520280"/>
          </a:xfrm>
          <a:prstGeom prst="rect">
            <a:avLst/>
          </a:prstGeom>
        </p:spPr>
      </p:pic>
      <p:pic>
        <p:nvPicPr>
          <p:cNvPr id="6" name="Рисунок 5" descr="_1_~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3212976"/>
            <a:ext cx="2798712" cy="2376264"/>
          </a:xfrm>
          <a:prstGeom prst="rect">
            <a:avLst/>
          </a:prstGeom>
        </p:spPr>
      </p:pic>
      <p:pic>
        <p:nvPicPr>
          <p:cNvPr id="7" name="Рисунок 6" descr="ca3eff680f3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56176" y="188640"/>
            <a:ext cx="2784309" cy="20882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71600" y="5589240"/>
            <a:ext cx="77768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к л </a:t>
            </a:r>
            <a:r>
              <a:rPr lang="ru-RU" sz="6600" dirty="0" err="1" smtClean="0"/>
              <a:t>р</a:t>
            </a:r>
            <a:r>
              <a:rPr lang="ru-RU" sz="6600" dirty="0" smtClean="0"/>
              <a:t> в с</a:t>
            </a:r>
            <a:endParaRPr lang="ru-RU" sz="6600" dirty="0"/>
          </a:p>
        </p:txBody>
      </p:sp>
      <p:pic>
        <p:nvPicPr>
          <p:cNvPr id="9" name="Рисунок 8" descr="10943145_g7038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332656"/>
            <a:ext cx="2496277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weja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476672"/>
            <a:ext cx="6296025" cy="42100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27784" y="5085184"/>
            <a:ext cx="37444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портниха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88640"/>
            <a:ext cx="4341862" cy="43356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4941168"/>
            <a:ext cx="35283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педиатр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abastovka%20y4itele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04664"/>
            <a:ext cx="5129886" cy="40526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816" y="4869160"/>
            <a:ext cx="30963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педагог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6330256_52597-1680x10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0"/>
            <a:ext cx="6797555" cy="4248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4509120"/>
            <a:ext cx="4536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президент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oe_iz_prostokvashino_0-05-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76672"/>
            <a:ext cx="5016557" cy="37624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4797152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почтальон</a:t>
            </a:r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5724128" y="4797152"/>
            <a:ext cx="2376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err="1" smtClean="0"/>
              <a:t>ечкин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4797152"/>
            <a:ext cx="720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П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4797152"/>
            <a:ext cx="4320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err="1" smtClean="0"/>
              <a:t>п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2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35ae_99954c1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476672"/>
            <a:ext cx="2562225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3848" y="4581128"/>
            <a:ext cx="27363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певец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851920" y="332656"/>
            <a:ext cx="1656184" cy="15841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851920" y="2060848"/>
            <a:ext cx="1656184" cy="15841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851920" y="3789040"/>
            <a:ext cx="1656184" cy="15841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1556792"/>
            <a:ext cx="586692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36912"/>
            <a:ext cx="7772400" cy="1470025"/>
          </a:xfrm>
        </p:spPr>
        <p:txBody>
          <a:bodyPr>
            <a:noAutofit/>
          </a:bodyPr>
          <a:lstStyle/>
          <a:p>
            <a:r>
              <a:rPr lang="ru-RU" sz="45000" dirty="0" err="1" smtClean="0"/>
              <a:t>Пп</a:t>
            </a:r>
            <a:endParaRPr lang="ru-RU" sz="45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8640"/>
            <a:ext cx="86409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88640"/>
            <a:ext cx="864096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47664" y="-784830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/>
              <a:t>_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-784830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/>
              <a:t>_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-603448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/>
              <a:t>_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1196752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_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4644008" y="1196752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_</a:t>
            </a:r>
            <a:endParaRPr lang="ru-RU" sz="96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548680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err="1" smtClean="0"/>
              <a:t>п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548680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err="1" smtClean="0"/>
              <a:t>п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548680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П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7020272" y="620688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.</a:t>
            </a:r>
            <a:endParaRPr lang="ru-RU" sz="9600" dirty="0"/>
          </a:p>
        </p:txBody>
      </p:sp>
      <p:pic>
        <p:nvPicPr>
          <p:cNvPr id="9" name="Рисунок 8" descr="_500_500_90_kivvbcx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3212976"/>
            <a:ext cx="2826246" cy="3429910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1475656" y="1772816"/>
            <a:ext cx="2232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16016" y="1772816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475656" y="1196752"/>
            <a:ext cx="57606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1196752"/>
            <a:ext cx="57606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475656" y="548680"/>
            <a:ext cx="1584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_</a:t>
            </a:r>
            <a:endParaRPr lang="ru-RU" sz="6600" dirty="0"/>
          </a:p>
        </p:txBody>
      </p:sp>
      <p:sp>
        <p:nvSpPr>
          <p:cNvPr id="17" name="TextBox 16"/>
          <p:cNvSpPr txBox="1"/>
          <p:nvPr/>
        </p:nvSpPr>
        <p:spPr>
          <a:xfrm>
            <a:off x="4716016" y="476672"/>
            <a:ext cx="1584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_</a:t>
            </a:r>
            <a:endParaRPr lang="ru-RU" sz="6600" dirty="0"/>
          </a:p>
        </p:txBody>
      </p:sp>
      <p:sp>
        <p:nvSpPr>
          <p:cNvPr id="18" name="TextBox 17"/>
          <p:cNvSpPr txBox="1"/>
          <p:nvPr/>
        </p:nvSpPr>
        <p:spPr>
          <a:xfrm>
            <a:off x="1475656" y="404664"/>
            <a:ext cx="1584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_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5" grpId="1"/>
      <p:bldP spid="6" grpId="0"/>
      <p:bldP spid="7" grpId="0"/>
      <p:bldP spid="8" grpId="0"/>
      <p:bldP spid="14" grpId="0" animBg="1"/>
      <p:bldP spid="15" grpId="0" animBg="1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Narva_ar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2780928"/>
            <a:ext cx="4464496" cy="3348372"/>
          </a:xfrm>
          <a:prstGeom prst="rect">
            <a:avLst/>
          </a:prstGeom>
        </p:spPr>
      </p:pic>
      <p:pic>
        <p:nvPicPr>
          <p:cNvPr id="3" name="Рисунок 2" descr="pfq6dxcme9wkd7u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204864"/>
            <a:ext cx="3998049" cy="33123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35896" y="-315416"/>
            <a:ext cx="29880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0" b="1" cap="none" spc="0" dirty="0" smtClean="0">
                <a:ln w="38100" cmpd="sng">
                  <a:solidFill>
                    <a:schemeClr val="tx1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/>
              </a:rPr>
              <a:t>П</a:t>
            </a:r>
            <a:endParaRPr lang="ru-RU" sz="20000" b="1" cap="none" spc="0" dirty="0">
              <a:ln w="38100" cmpd="sng">
                <a:solidFill>
                  <a:schemeClr val="tx1"/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8024" y="0"/>
            <a:ext cx="18002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а </a:t>
            </a:r>
          </a:p>
          <a:p>
            <a:r>
              <a:rPr lang="ru-RU" sz="8800" dirty="0" smtClean="0"/>
              <a:t>о</a:t>
            </a:r>
          </a:p>
          <a:p>
            <a:r>
              <a:rPr lang="ru-RU" sz="8800" dirty="0" smtClean="0"/>
              <a:t>у</a:t>
            </a:r>
          </a:p>
          <a:p>
            <a:r>
              <a:rPr lang="ru-RU" sz="8800" dirty="0" smtClean="0"/>
              <a:t>ы </a:t>
            </a:r>
          </a:p>
          <a:p>
            <a:r>
              <a:rPr lang="ru-RU" sz="8800" dirty="0" smtClean="0"/>
              <a:t>и</a:t>
            </a:r>
            <a:endParaRPr lang="ru-RU" sz="8800" dirty="0"/>
          </a:p>
        </p:txBody>
      </p:sp>
      <p:sp>
        <p:nvSpPr>
          <p:cNvPr id="3" name="TextBox 2"/>
          <p:cNvSpPr txBox="1"/>
          <p:nvPr/>
        </p:nvSpPr>
        <p:spPr>
          <a:xfrm>
            <a:off x="3995936" y="0"/>
            <a:ext cx="10081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п</a:t>
            </a:r>
            <a:endParaRPr lang="ru-RU" sz="8800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1340768"/>
            <a:ext cx="10081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п</a:t>
            </a:r>
            <a:endParaRPr lang="ru-RU" sz="8800" dirty="0"/>
          </a:p>
        </p:txBody>
      </p:sp>
      <p:sp>
        <p:nvSpPr>
          <p:cNvPr id="5" name="TextBox 4"/>
          <p:cNvSpPr txBox="1"/>
          <p:nvPr/>
        </p:nvSpPr>
        <p:spPr>
          <a:xfrm>
            <a:off x="3995936" y="2708920"/>
            <a:ext cx="10081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п</a:t>
            </a:r>
            <a:endParaRPr lang="ru-RU" sz="8800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4005064"/>
            <a:ext cx="7920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п</a:t>
            </a:r>
            <a:endParaRPr lang="ru-RU" sz="8800" dirty="0"/>
          </a:p>
        </p:txBody>
      </p:sp>
      <p:sp>
        <p:nvSpPr>
          <p:cNvPr id="7" name="TextBox 6"/>
          <p:cNvSpPr txBox="1"/>
          <p:nvPr/>
        </p:nvSpPr>
        <p:spPr>
          <a:xfrm>
            <a:off x="4067944" y="5411450"/>
            <a:ext cx="10801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п</a:t>
            </a:r>
            <a:endParaRPr lang="ru-RU" sz="8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60648"/>
            <a:ext cx="3096344" cy="561662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764704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764704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764704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764704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83568" y="980728"/>
            <a:ext cx="288032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051720" y="908720"/>
            <a:ext cx="288032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051720" y="1052736"/>
            <a:ext cx="288032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1187624" y="836712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555776" y="836712"/>
            <a:ext cx="288032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043608" y="1556792"/>
            <a:ext cx="21602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а     и      </a:t>
            </a:r>
          </a:p>
          <a:p>
            <a:r>
              <a:rPr lang="ru-RU" sz="6600" dirty="0" smtClean="0"/>
              <a:t>о </a:t>
            </a:r>
          </a:p>
          <a:p>
            <a:r>
              <a:rPr lang="ru-RU" sz="6600" dirty="0" smtClean="0"/>
              <a:t>у </a:t>
            </a:r>
          </a:p>
          <a:p>
            <a:r>
              <a:rPr lang="ru-RU" sz="6600" dirty="0" err="1" smtClean="0"/>
              <a:t>ы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1760" y="1844824"/>
            <a:ext cx="23042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/>
              <a:t>пло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4283968" y="1844824"/>
            <a:ext cx="792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т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1844824"/>
            <a:ext cx="2232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ник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20608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/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692696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повар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3779912" y="83671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/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2132856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пилот</a:t>
            </a:r>
            <a:endParaRPr lang="ru-RU" sz="9600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22768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/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645024"/>
            <a:ext cx="4824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капитан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37890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/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620688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Павлик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3203848" y="76470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/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2204864"/>
            <a:ext cx="439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Павлов</a:t>
            </a:r>
            <a:endParaRPr lang="ru-RU" sz="9600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/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3933056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Павлова</a:t>
            </a:r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41490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/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829637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76671"/>
            <a:ext cx="5256584" cy="4196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11760" y="4797152"/>
            <a:ext cx="4608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парикмахер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</TotalTime>
  <Words>62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Пп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Sanchess</dc:creator>
  <cp:lastModifiedBy>Sanchess</cp:lastModifiedBy>
  <cp:revision>49</cp:revision>
  <dcterms:created xsi:type="dcterms:W3CDTF">2010-10-20T14:23:17Z</dcterms:created>
  <dcterms:modified xsi:type="dcterms:W3CDTF">2010-11-07T10:43:24Z</dcterms:modified>
</cp:coreProperties>
</file>